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14"/>
  </p:notesMasterIdLst>
  <p:sldIdLst>
    <p:sldId id="256" r:id="rId2"/>
    <p:sldId id="259" r:id="rId3"/>
    <p:sldId id="261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20A316-2E81-4DA9-BDB5-54208C8CEE94}" v="404" dt="2023-02-22T08:49:08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137" autoAdjust="0"/>
  </p:normalViewPr>
  <p:slideViewPr>
    <p:cSldViewPr snapToGrid="0">
      <p:cViewPr varScale="1">
        <p:scale>
          <a:sx n="42" d="100"/>
          <a:sy n="42" d="100"/>
        </p:scale>
        <p:origin x="123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IA ANGELO" userId="2838cbee-d9cb-453d-af55-99b435093b6f" providerId="ADAL" clId="{C720A316-2E81-4DA9-BDB5-54208C8CEE94}"/>
    <pc:docChg chg="undo redo custSel addSld delSld modSld sldOrd">
      <pc:chgData name="CALIA ANGELO" userId="2838cbee-d9cb-453d-af55-99b435093b6f" providerId="ADAL" clId="{C720A316-2E81-4DA9-BDB5-54208C8CEE94}" dt="2023-02-23T16:13:51.839" v="2195" actId="20577"/>
      <pc:docMkLst>
        <pc:docMk/>
      </pc:docMkLst>
      <pc:sldChg chg="addSp delSp modSp mod">
        <pc:chgData name="CALIA ANGELO" userId="2838cbee-d9cb-453d-af55-99b435093b6f" providerId="ADAL" clId="{C720A316-2E81-4DA9-BDB5-54208C8CEE94}" dt="2023-02-22T08:50:55.544" v="2145" actId="255"/>
        <pc:sldMkLst>
          <pc:docMk/>
          <pc:sldMk cId="2963943607" sldId="256"/>
        </pc:sldMkLst>
        <pc:spChg chg="mod">
          <ac:chgData name="CALIA ANGELO" userId="2838cbee-d9cb-453d-af55-99b435093b6f" providerId="ADAL" clId="{C720A316-2E81-4DA9-BDB5-54208C8CEE94}" dt="2023-02-21T15:40:44.492" v="1392" actId="255"/>
          <ac:spMkLst>
            <pc:docMk/>
            <pc:sldMk cId="2963943607" sldId="256"/>
            <ac:spMk id="2" creationId="{D8DDFD4B-CA8A-F7BE-E353-857C7D142D50}"/>
          </ac:spMkLst>
        </pc:spChg>
        <pc:spChg chg="del mod">
          <ac:chgData name="CALIA ANGELO" userId="2838cbee-d9cb-453d-af55-99b435093b6f" providerId="ADAL" clId="{C720A316-2E81-4DA9-BDB5-54208C8CEE94}" dt="2023-02-21T15:42:08.171" v="1437" actId="478"/>
          <ac:spMkLst>
            <pc:docMk/>
            <pc:sldMk cId="2963943607" sldId="256"/>
            <ac:spMk id="3" creationId="{542A295C-9F40-1539-A7C1-CDE7D92A3C4E}"/>
          </ac:spMkLst>
        </pc:spChg>
        <pc:spChg chg="add mod">
          <ac:chgData name="CALIA ANGELO" userId="2838cbee-d9cb-453d-af55-99b435093b6f" providerId="ADAL" clId="{C720A316-2E81-4DA9-BDB5-54208C8CEE94}" dt="2023-02-22T08:50:55.544" v="2145" actId="255"/>
          <ac:spMkLst>
            <pc:docMk/>
            <pc:sldMk cId="2963943607" sldId="256"/>
            <ac:spMk id="4" creationId="{58E21D20-BF13-E7EB-871A-F1E2BFA6879D}"/>
          </ac:spMkLst>
        </pc:spChg>
      </pc:sldChg>
      <pc:sldChg chg="del">
        <pc:chgData name="CALIA ANGELO" userId="2838cbee-d9cb-453d-af55-99b435093b6f" providerId="ADAL" clId="{C720A316-2E81-4DA9-BDB5-54208C8CEE94}" dt="2023-02-21T16:05:46.878" v="1733" actId="2696"/>
        <pc:sldMkLst>
          <pc:docMk/>
          <pc:sldMk cId="3325326071" sldId="258"/>
        </pc:sldMkLst>
      </pc:sldChg>
      <pc:sldChg chg="modSp mod">
        <pc:chgData name="CALIA ANGELO" userId="2838cbee-d9cb-453d-af55-99b435093b6f" providerId="ADAL" clId="{C720A316-2E81-4DA9-BDB5-54208C8CEE94}" dt="2023-02-22T08:51:13.735" v="2148" actId="1076"/>
        <pc:sldMkLst>
          <pc:docMk/>
          <pc:sldMk cId="3012982613" sldId="259"/>
        </pc:sldMkLst>
        <pc:spChg chg="mod">
          <ac:chgData name="CALIA ANGELO" userId="2838cbee-d9cb-453d-af55-99b435093b6f" providerId="ADAL" clId="{C720A316-2E81-4DA9-BDB5-54208C8CEE94}" dt="2023-02-21T09:25:59.475" v="15" actId="1076"/>
          <ac:spMkLst>
            <pc:docMk/>
            <pc:sldMk cId="3012982613" sldId="259"/>
            <ac:spMk id="2" creationId="{D8DDFD4B-CA8A-F7BE-E353-857C7D142D50}"/>
          </ac:spMkLst>
        </pc:spChg>
        <pc:spChg chg="mod">
          <ac:chgData name="CALIA ANGELO" userId="2838cbee-d9cb-453d-af55-99b435093b6f" providerId="ADAL" clId="{C720A316-2E81-4DA9-BDB5-54208C8CEE94}" dt="2023-02-22T08:51:13.735" v="2148" actId="1076"/>
          <ac:spMkLst>
            <pc:docMk/>
            <pc:sldMk cId="3012982613" sldId="259"/>
            <ac:spMk id="3" creationId="{542A295C-9F40-1539-A7C1-CDE7D92A3C4E}"/>
          </ac:spMkLst>
        </pc:spChg>
      </pc:sldChg>
      <pc:sldChg chg="addSp delSp modSp mod modNotesTx">
        <pc:chgData name="CALIA ANGELO" userId="2838cbee-d9cb-453d-af55-99b435093b6f" providerId="ADAL" clId="{C720A316-2E81-4DA9-BDB5-54208C8CEE94}" dt="2023-02-23T16:13:51.839" v="2195" actId="20577"/>
        <pc:sldMkLst>
          <pc:docMk/>
          <pc:sldMk cId="2364239189" sldId="260"/>
        </pc:sldMkLst>
        <pc:spChg chg="del mod">
          <ac:chgData name="CALIA ANGELO" userId="2838cbee-d9cb-453d-af55-99b435093b6f" providerId="ADAL" clId="{C720A316-2E81-4DA9-BDB5-54208C8CEE94}" dt="2023-02-21T15:31:11.854" v="1211" actId="478"/>
          <ac:spMkLst>
            <pc:docMk/>
            <pc:sldMk cId="2364239189" sldId="260"/>
            <ac:spMk id="2" creationId="{D8DDFD4B-CA8A-F7BE-E353-857C7D142D50}"/>
          </ac:spMkLst>
        </pc:spChg>
        <pc:spChg chg="mod">
          <ac:chgData name="CALIA ANGELO" userId="2838cbee-d9cb-453d-af55-99b435093b6f" providerId="ADAL" clId="{C720A316-2E81-4DA9-BDB5-54208C8CEE94}" dt="2023-02-23T16:13:51.839" v="2195" actId="20577"/>
          <ac:spMkLst>
            <pc:docMk/>
            <pc:sldMk cId="2364239189" sldId="260"/>
            <ac:spMk id="3" creationId="{542A295C-9F40-1539-A7C1-CDE7D92A3C4E}"/>
          </ac:spMkLst>
        </pc:spChg>
        <pc:picChg chg="add mod">
          <ac:chgData name="CALIA ANGELO" userId="2838cbee-d9cb-453d-af55-99b435093b6f" providerId="ADAL" clId="{C720A316-2E81-4DA9-BDB5-54208C8CEE94}" dt="2023-02-21T15:32:46.223" v="1234" actId="1076"/>
          <ac:picMkLst>
            <pc:docMk/>
            <pc:sldMk cId="2364239189" sldId="260"/>
            <ac:picMk id="1026" creationId="{518CE4FC-B211-D264-2E08-849768110DE9}"/>
          </ac:picMkLst>
        </pc:picChg>
      </pc:sldChg>
      <pc:sldChg chg="addSp delSp modSp mod">
        <pc:chgData name="CALIA ANGELO" userId="2838cbee-d9cb-453d-af55-99b435093b6f" providerId="ADAL" clId="{C720A316-2E81-4DA9-BDB5-54208C8CEE94}" dt="2023-02-22T08:51:39.143" v="2149" actId="1076"/>
        <pc:sldMkLst>
          <pc:docMk/>
          <pc:sldMk cId="3129378807" sldId="261"/>
        </pc:sldMkLst>
        <pc:spChg chg="mod">
          <ac:chgData name="CALIA ANGELO" userId="2838cbee-d9cb-453d-af55-99b435093b6f" providerId="ADAL" clId="{C720A316-2E81-4DA9-BDB5-54208C8CEE94}" dt="2023-02-21T15:16:58.003" v="1004" actId="33524"/>
          <ac:spMkLst>
            <pc:docMk/>
            <pc:sldMk cId="3129378807" sldId="261"/>
            <ac:spMk id="2" creationId="{D8DDFD4B-CA8A-F7BE-E353-857C7D142D50}"/>
          </ac:spMkLst>
        </pc:spChg>
        <pc:spChg chg="del mod">
          <ac:chgData name="CALIA ANGELO" userId="2838cbee-d9cb-453d-af55-99b435093b6f" providerId="ADAL" clId="{C720A316-2E81-4DA9-BDB5-54208C8CEE94}" dt="2023-02-21T09:54:17.315" v="572" actId="478"/>
          <ac:spMkLst>
            <pc:docMk/>
            <pc:sldMk cId="3129378807" sldId="261"/>
            <ac:spMk id="3" creationId="{542A295C-9F40-1539-A7C1-CDE7D92A3C4E}"/>
          </ac:spMkLst>
        </pc:spChg>
        <pc:spChg chg="add del">
          <ac:chgData name="CALIA ANGELO" userId="2838cbee-d9cb-453d-af55-99b435093b6f" providerId="ADAL" clId="{C720A316-2E81-4DA9-BDB5-54208C8CEE94}" dt="2023-02-21T09:41:29.461" v="307"/>
          <ac:spMkLst>
            <pc:docMk/>
            <pc:sldMk cId="3129378807" sldId="261"/>
            <ac:spMk id="4" creationId="{320538F0-3671-7FB5-5B3F-5EAA2BCEAEF8}"/>
          </ac:spMkLst>
        </pc:spChg>
        <pc:spChg chg="mod">
          <ac:chgData name="CALIA ANGELO" userId="2838cbee-d9cb-453d-af55-99b435093b6f" providerId="ADAL" clId="{C720A316-2E81-4DA9-BDB5-54208C8CEE94}" dt="2023-02-21T15:55:26.950" v="1471" actId="1076"/>
          <ac:spMkLst>
            <pc:docMk/>
            <pc:sldMk cId="3129378807" sldId="261"/>
            <ac:spMk id="5" creationId="{9666A4BF-55EE-716A-6D83-94CE2748B924}"/>
          </ac:spMkLst>
        </pc:spChg>
        <pc:spChg chg="add del mod">
          <ac:chgData name="CALIA ANGELO" userId="2838cbee-d9cb-453d-af55-99b435093b6f" providerId="ADAL" clId="{C720A316-2E81-4DA9-BDB5-54208C8CEE94}" dt="2023-02-21T09:41:33.670" v="311"/>
          <ac:spMkLst>
            <pc:docMk/>
            <pc:sldMk cId="3129378807" sldId="261"/>
            <ac:spMk id="5" creationId="{A72B10B8-4121-65B9-C7D1-94C887AE0D4C}"/>
          </ac:spMkLst>
        </pc:spChg>
        <pc:spChg chg="add del">
          <ac:chgData name="CALIA ANGELO" userId="2838cbee-d9cb-453d-af55-99b435093b6f" providerId="ADAL" clId="{C720A316-2E81-4DA9-BDB5-54208C8CEE94}" dt="2023-02-21T09:41:38.437" v="313"/>
          <ac:spMkLst>
            <pc:docMk/>
            <pc:sldMk cId="3129378807" sldId="261"/>
            <ac:spMk id="7" creationId="{04574ECD-F5ED-FDB2-24D0-3F3E6EC401A0}"/>
          </ac:spMkLst>
        </pc:spChg>
        <pc:spChg chg="mod">
          <ac:chgData name="CALIA ANGELO" userId="2838cbee-d9cb-453d-af55-99b435093b6f" providerId="ADAL" clId="{C720A316-2E81-4DA9-BDB5-54208C8CEE94}" dt="2023-02-21T15:55:26.950" v="1471" actId="1076"/>
          <ac:spMkLst>
            <pc:docMk/>
            <pc:sldMk cId="3129378807" sldId="261"/>
            <ac:spMk id="7" creationId="{F0262B4E-64B6-EB92-DF39-C1DB7851AE66}"/>
          </ac:spMkLst>
        </pc:spChg>
        <pc:spChg chg="add del mod">
          <ac:chgData name="CALIA ANGELO" userId="2838cbee-d9cb-453d-af55-99b435093b6f" providerId="ADAL" clId="{C720A316-2E81-4DA9-BDB5-54208C8CEE94}" dt="2023-02-21T09:41:49.667" v="319" actId="478"/>
          <ac:spMkLst>
            <pc:docMk/>
            <pc:sldMk cId="3129378807" sldId="261"/>
            <ac:spMk id="8" creationId="{6F0BB347-A5EE-C76E-D7D2-79FFA3FBFDF3}"/>
          </ac:spMkLst>
        </pc:spChg>
        <pc:spChg chg="add mod">
          <ac:chgData name="CALIA ANGELO" userId="2838cbee-d9cb-453d-af55-99b435093b6f" providerId="ADAL" clId="{C720A316-2E81-4DA9-BDB5-54208C8CEE94}" dt="2023-02-21T15:55:17.446" v="1469" actId="1076"/>
          <ac:spMkLst>
            <pc:docMk/>
            <pc:sldMk cId="3129378807" sldId="261"/>
            <ac:spMk id="9" creationId="{ABF3A79C-25CB-542C-1995-76B187C8D3A0}"/>
          </ac:spMkLst>
        </pc:spChg>
        <pc:spChg chg="add del mod">
          <ac:chgData name="CALIA ANGELO" userId="2838cbee-d9cb-453d-af55-99b435093b6f" providerId="ADAL" clId="{C720A316-2E81-4DA9-BDB5-54208C8CEE94}" dt="2023-02-21T09:54:21.498" v="573" actId="478"/>
          <ac:spMkLst>
            <pc:docMk/>
            <pc:sldMk cId="3129378807" sldId="261"/>
            <ac:spMk id="12" creationId="{C0CD8D1F-0F40-B963-BCE6-36CE536A1461}"/>
          </ac:spMkLst>
        </pc:spChg>
        <pc:spChg chg="add mod">
          <ac:chgData name="CALIA ANGELO" userId="2838cbee-d9cb-453d-af55-99b435093b6f" providerId="ADAL" clId="{C720A316-2E81-4DA9-BDB5-54208C8CEE94}" dt="2023-02-22T08:51:39.143" v="2149" actId="1076"/>
          <ac:spMkLst>
            <pc:docMk/>
            <pc:sldMk cId="3129378807" sldId="261"/>
            <ac:spMk id="14" creationId="{671E51F3-A2B2-4BCB-6F3E-71EC808F1B31}"/>
          </ac:spMkLst>
        </pc:spChg>
        <pc:grpChg chg="add del mod">
          <ac:chgData name="CALIA ANGELO" userId="2838cbee-d9cb-453d-af55-99b435093b6f" providerId="ADAL" clId="{C720A316-2E81-4DA9-BDB5-54208C8CEE94}" dt="2023-02-21T15:55:27.820" v="1472" actId="21"/>
          <ac:grpSpMkLst>
            <pc:docMk/>
            <pc:sldMk cId="3129378807" sldId="261"/>
            <ac:grpSpMk id="3" creationId="{A05744E3-282D-6D36-F419-3409811E796C}"/>
          </ac:grpSpMkLst>
        </pc:grpChg>
        <pc:grpChg chg="add mod">
          <ac:chgData name="CALIA ANGELO" userId="2838cbee-d9cb-453d-af55-99b435093b6f" providerId="ADAL" clId="{C720A316-2E81-4DA9-BDB5-54208C8CEE94}" dt="2023-02-21T15:55:17.446" v="1469" actId="1076"/>
          <ac:grpSpMkLst>
            <pc:docMk/>
            <pc:sldMk cId="3129378807" sldId="261"/>
            <ac:grpSpMk id="15" creationId="{46747344-B3D8-375B-41BC-E2FA0587BD5E}"/>
          </ac:grpSpMkLst>
        </pc:grpChg>
        <pc:graphicFrameChg chg="mod">
          <ac:chgData name="CALIA ANGELO" userId="2838cbee-d9cb-453d-af55-99b435093b6f" providerId="ADAL" clId="{C720A316-2E81-4DA9-BDB5-54208C8CEE94}" dt="2023-02-21T15:55:26.950" v="1471" actId="1076"/>
          <ac:graphicFrameMkLst>
            <pc:docMk/>
            <pc:sldMk cId="3129378807" sldId="261"/>
            <ac:graphicFrameMk id="4" creationId="{E55B6EA9-A974-22F8-4C84-9DCF1DA3F89C}"/>
          </ac:graphicFrameMkLst>
        </pc:graphicFrameChg>
        <pc:graphicFrameChg chg="add mod modGraphic">
          <ac:chgData name="CALIA ANGELO" userId="2838cbee-d9cb-453d-af55-99b435093b6f" providerId="ADAL" clId="{C720A316-2E81-4DA9-BDB5-54208C8CEE94}" dt="2023-02-21T15:55:17.446" v="1469" actId="1076"/>
          <ac:graphicFrameMkLst>
            <pc:docMk/>
            <pc:sldMk cId="3129378807" sldId="261"/>
            <ac:graphicFrameMk id="10" creationId="{D519AA84-3FDA-7244-92BF-62FC9773DCE9}"/>
          </ac:graphicFrameMkLst>
        </pc:graphicFrameChg>
      </pc:sldChg>
      <pc:sldChg chg="addSp delSp modSp add mod modNotesTx">
        <pc:chgData name="CALIA ANGELO" userId="2838cbee-d9cb-453d-af55-99b435093b6f" providerId="ADAL" clId="{C720A316-2E81-4DA9-BDB5-54208C8CEE94}" dt="2023-02-22T08:52:38.449" v="2150" actId="1076"/>
        <pc:sldMkLst>
          <pc:docMk/>
          <pc:sldMk cId="308288334" sldId="262"/>
        </pc:sldMkLst>
        <pc:spChg chg="del">
          <ac:chgData name="CALIA ANGELO" userId="2838cbee-d9cb-453d-af55-99b435093b6f" providerId="ADAL" clId="{C720A316-2E81-4DA9-BDB5-54208C8CEE94}" dt="2023-02-21T15:01:22.851" v="879" actId="478"/>
          <ac:spMkLst>
            <pc:docMk/>
            <pc:sldMk cId="308288334" sldId="262"/>
            <ac:spMk id="2" creationId="{D8DDFD4B-CA8A-F7BE-E353-857C7D142D50}"/>
          </ac:spMkLst>
        </pc:spChg>
        <pc:spChg chg="del">
          <ac:chgData name="CALIA ANGELO" userId="2838cbee-d9cb-453d-af55-99b435093b6f" providerId="ADAL" clId="{C720A316-2E81-4DA9-BDB5-54208C8CEE94}" dt="2023-02-21T15:01:19.067" v="878" actId="478"/>
          <ac:spMkLst>
            <pc:docMk/>
            <pc:sldMk cId="308288334" sldId="262"/>
            <ac:spMk id="3" creationId="{542A295C-9F40-1539-A7C1-CDE7D92A3C4E}"/>
          </ac:spMkLst>
        </pc:spChg>
        <pc:spChg chg="add del mod">
          <ac:chgData name="CALIA ANGELO" userId="2838cbee-d9cb-453d-af55-99b435093b6f" providerId="ADAL" clId="{C720A316-2E81-4DA9-BDB5-54208C8CEE94}" dt="2023-02-21T15:05:00.481" v="889" actId="478"/>
          <ac:spMkLst>
            <pc:docMk/>
            <pc:sldMk cId="308288334" sldId="262"/>
            <ac:spMk id="5" creationId="{9FC6E157-C90E-2D7A-5E66-BCF503ABB7CA}"/>
          </ac:spMkLst>
        </pc:spChg>
        <pc:spChg chg="add mod">
          <ac:chgData name="CALIA ANGELO" userId="2838cbee-d9cb-453d-af55-99b435093b6f" providerId="ADAL" clId="{C720A316-2E81-4DA9-BDB5-54208C8CEE94}" dt="2023-02-22T08:52:38.449" v="2150" actId="1076"/>
          <ac:spMkLst>
            <pc:docMk/>
            <pc:sldMk cId="308288334" sldId="262"/>
            <ac:spMk id="8" creationId="{19405D46-7AD3-AC36-BAC0-7E2AC87C3280}"/>
          </ac:spMkLst>
        </pc:spChg>
        <pc:picChg chg="add mod">
          <ac:chgData name="CALIA ANGELO" userId="2838cbee-d9cb-453d-af55-99b435093b6f" providerId="ADAL" clId="{C720A316-2E81-4DA9-BDB5-54208C8CEE94}" dt="2023-02-21T15:29:35.465" v="1194" actId="14100"/>
          <ac:picMkLst>
            <pc:docMk/>
            <pc:sldMk cId="308288334" sldId="262"/>
            <ac:picMk id="10" creationId="{F26056A7-488F-D5CC-6D3B-C7C99F7F6F2F}"/>
          </ac:picMkLst>
        </pc:picChg>
      </pc:sldChg>
      <pc:sldChg chg="new del">
        <pc:chgData name="CALIA ANGELO" userId="2838cbee-d9cb-453d-af55-99b435093b6f" providerId="ADAL" clId="{C720A316-2E81-4DA9-BDB5-54208C8CEE94}" dt="2023-02-21T15:01:00.659" v="876" actId="2696"/>
        <pc:sldMkLst>
          <pc:docMk/>
          <pc:sldMk cId="3283263975" sldId="262"/>
        </pc:sldMkLst>
      </pc:sldChg>
      <pc:sldChg chg="addSp delSp modSp add mod modNotesTx">
        <pc:chgData name="CALIA ANGELO" userId="2838cbee-d9cb-453d-af55-99b435093b6f" providerId="ADAL" clId="{C720A316-2E81-4DA9-BDB5-54208C8CEE94}" dt="2023-02-21T15:30:15.475" v="1203" actId="1076"/>
        <pc:sldMkLst>
          <pc:docMk/>
          <pc:sldMk cId="837131511" sldId="263"/>
        </pc:sldMkLst>
        <pc:spChg chg="mod">
          <ac:chgData name="CALIA ANGELO" userId="2838cbee-d9cb-453d-af55-99b435093b6f" providerId="ADAL" clId="{C720A316-2E81-4DA9-BDB5-54208C8CEE94}" dt="2023-02-21T15:29:29.152" v="1193" actId="1076"/>
          <ac:spMkLst>
            <pc:docMk/>
            <pc:sldMk cId="837131511" sldId="263"/>
            <ac:spMk id="8" creationId="{19405D46-7AD3-AC36-BAC0-7E2AC87C3280}"/>
          </ac:spMkLst>
        </pc:spChg>
        <pc:picChg chg="add mod">
          <ac:chgData name="CALIA ANGELO" userId="2838cbee-d9cb-453d-af55-99b435093b6f" providerId="ADAL" clId="{C720A316-2E81-4DA9-BDB5-54208C8CEE94}" dt="2023-02-21T15:29:57.627" v="1199" actId="1076"/>
          <ac:picMkLst>
            <pc:docMk/>
            <pc:sldMk cId="837131511" sldId="263"/>
            <ac:picMk id="3" creationId="{8A4F9507-7B2D-3CAE-F782-EF84B2DB0063}"/>
          </ac:picMkLst>
        </pc:picChg>
        <pc:picChg chg="add mod">
          <ac:chgData name="CALIA ANGELO" userId="2838cbee-d9cb-453d-af55-99b435093b6f" providerId="ADAL" clId="{C720A316-2E81-4DA9-BDB5-54208C8CEE94}" dt="2023-02-21T15:30:15.475" v="1203" actId="1076"/>
          <ac:picMkLst>
            <pc:docMk/>
            <pc:sldMk cId="837131511" sldId="263"/>
            <ac:picMk id="5" creationId="{CFC45A65-2450-E327-CE34-ABA7C52A86DB}"/>
          </ac:picMkLst>
        </pc:picChg>
        <pc:picChg chg="del">
          <ac:chgData name="CALIA ANGELO" userId="2838cbee-d9cb-453d-af55-99b435093b6f" providerId="ADAL" clId="{C720A316-2E81-4DA9-BDB5-54208C8CEE94}" dt="2023-02-21T15:09:30.762" v="895" actId="478"/>
          <ac:picMkLst>
            <pc:docMk/>
            <pc:sldMk cId="837131511" sldId="263"/>
            <ac:picMk id="10" creationId="{F26056A7-488F-D5CC-6D3B-C7C99F7F6F2F}"/>
          </ac:picMkLst>
        </pc:picChg>
      </pc:sldChg>
      <pc:sldChg chg="addSp delSp modSp add mod ord">
        <pc:chgData name="CALIA ANGELO" userId="2838cbee-d9cb-453d-af55-99b435093b6f" providerId="ADAL" clId="{C720A316-2E81-4DA9-BDB5-54208C8CEE94}" dt="2023-02-21T15:32:23.238" v="1233" actId="20577"/>
        <pc:sldMkLst>
          <pc:docMk/>
          <pc:sldMk cId="4000554387" sldId="264"/>
        </pc:sldMkLst>
        <pc:spChg chg="mod">
          <ac:chgData name="CALIA ANGELO" userId="2838cbee-d9cb-453d-af55-99b435093b6f" providerId="ADAL" clId="{C720A316-2E81-4DA9-BDB5-54208C8CEE94}" dt="2023-02-21T15:30:41.776" v="1205" actId="20577"/>
          <ac:spMkLst>
            <pc:docMk/>
            <pc:sldMk cId="4000554387" sldId="264"/>
            <ac:spMk id="2" creationId="{D8DDFD4B-CA8A-F7BE-E353-857C7D142D50}"/>
          </ac:spMkLst>
        </pc:spChg>
        <pc:spChg chg="add del mod">
          <ac:chgData name="CALIA ANGELO" userId="2838cbee-d9cb-453d-af55-99b435093b6f" providerId="ADAL" clId="{C720A316-2E81-4DA9-BDB5-54208C8CEE94}" dt="2023-02-21T15:32:23.238" v="1233" actId="20577"/>
          <ac:spMkLst>
            <pc:docMk/>
            <pc:sldMk cId="4000554387" sldId="264"/>
            <ac:spMk id="3" creationId="{6ECCFB32-BC92-1132-CB20-9502923CCAFB}"/>
          </ac:spMkLst>
        </pc:spChg>
        <pc:spChg chg="add del mod">
          <ac:chgData name="CALIA ANGELO" userId="2838cbee-d9cb-453d-af55-99b435093b6f" providerId="ADAL" clId="{C720A316-2E81-4DA9-BDB5-54208C8CEE94}" dt="2023-02-21T15:21:02.525" v="1019"/>
          <ac:spMkLst>
            <pc:docMk/>
            <pc:sldMk cId="4000554387" sldId="264"/>
            <ac:spMk id="4" creationId="{4B49F98A-EAF8-EBDE-39DC-DA22C49C1AF5}"/>
          </ac:spMkLst>
        </pc:spChg>
        <pc:spChg chg="mod">
          <ac:chgData name="CALIA ANGELO" userId="2838cbee-d9cb-453d-af55-99b435093b6f" providerId="ADAL" clId="{C720A316-2E81-4DA9-BDB5-54208C8CEE94}" dt="2023-02-21T15:16:47.852" v="1002" actId="1076"/>
          <ac:spMkLst>
            <pc:docMk/>
            <pc:sldMk cId="4000554387" sldId="264"/>
            <ac:spMk id="9" creationId="{ABF3A79C-25CB-542C-1995-76B187C8D3A0}"/>
          </ac:spMkLst>
        </pc:spChg>
        <pc:spChg chg="mod">
          <ac:chgData name="CALIA ANGELO" userId="2838cbee-d9cb-453d-af55-99b435093b6f" providerId="ADAL" clId="{C720A316-2E81-4DA9-BDB5-54208C8CEE94}" dt="2023-02-21T15:16:47.852" v="1002" actId="1076"/>
          <ac:spMkLst>
            <pc:docMk/>
            <pc:sldMk cId="4000554387" sldId="264"/>
            <ac:spMk id="14" creationId="{671E51F3-A2B2-4BCB-6F3E-71EC808F1B31}"/>
          </ac:spMkLst>
        </pc:spChg>
        <pc:grpChg chg="del mod">
          <ac:chgData name="CALIA ANGELO" userId="2838cbee-d9cb-453d-af55-99b435093b6f" providerId="ADAL" clId="{C720A316-2E81-4DA9-BDB5-54208C8CEE94}" dt="2023-02-21T15:16:48.624" v="1003" actId="478"/>
          <ac:grpSpMkLst>
            <pc:docMk/>
            <pc:sldMk cId="4000554387" sldId="264"/>
            <ac:grpSpMk id="15" creationId="{46747344-B3D8-375B-41BC-E2FA0587BD5E}"/>
          </ac:grpSpMkLst>
        </pc:grpChg>
        <pc:graphicFrameChg chg="mod">
          <ac:chgData name="CALIA ANGELO" userId="2838cbee-d9cb-453d-af55-99b435093b6f" providerId="ADAL" clId="{C720A316-2E81-4DA9-BDB5-54208C8CEE94}" dt="2023-02-21T15:16:47.852" v="1002" actId="1076"/>
          <ac:graphicFrameMkLst>
            <pc:docMk/>
            <pc:sldMk cId="4000554387" sldId="264"/>
            <ac:graphicFrameMk id="10" creationId="{D519AA84-3FDA-7244-92BF-62FC9773DCE9}"/>
          </ac:graphicFrameMkLst>
        </pc:graphicFrameChg>
        <pc:picChg chg="add mod">
          <ac:chgData name="CALIA ANGELO" userId="2838cbee-d9cb-453d-af55-99b435093b6f" providerId="ADAL" clId="{C720A316-2E81-4DA9-BDB5-54208C8CEE94}" dt="2023-02-21T15:31:01.045" v="1209" actId="1076"/>
          <ac:picMkLst>
            <pc:docMk/>
            <pc:sldMk cId="4000554387" sldId="264"/>
            <ac:picMk id="7" creationId="{7B8D25A9-910C-0B50-48B6-564B74652321}"/>
          </ac:picMkLst>
        </pc:picChg>
      </pc:sldChg>
      <pc:sldChg chg="addSp delSp modSp add mod modNotesTx">
        <pc:chgData name="CALIA ANGELO" userId="2838cbee-d9cb-453d-af55-99b435093b6f" providerId="ADAL" clId="{C720A316-2E81-4DA9-BDB5-54208C8CEE94}" dt="2023-02-22T08:53:59.470" v="2191" actId="20577"/>
        <pc:sldMkLst>
          <pc:docMk/>
          <pc:sldMk cId="3285188603" sldId="265"/>
        </pc:sldMkLst>
        <pc:spChg chg="del mod">
          <ac:chgData name="CALIA ANGELO" userId="2838cbee-d9cb-453d-af55-99b435093b6f" providerId="ADAL" clId="{C720A316-2E81-4DA9-BDB5-54208C8CEE94}" dt="2023-02-21T15:36:02.123" v="1243" actId="478"/>
          <ac:spMkLst>
            <pc:docMk/>
            <pc:sldMk cId="3285188603" sldId="265"/>
            <ac:spMk id="3" creationId="{6ECCFB32-BC92-1132-CB20-9502923CCAFB}"/>
          </ac:spMkLst>
        </pc:spChg>
        <pc:spChg chg="add mod">
          <ac:chgData name="CALIA ANGELO" userId="2838cbee-d9cb-453d-af55-99b435093b6f" providerId="ADAL" clId="{C720A316-2E81-4DA9-BDB5-54208C8CEE94}" dt="2023-02-21T15:36:50.437" v="1284" actId="1076"/>
          <ac:spMkLst>
            <pc:docMk/>
            <pc:sldMk cId="3285188603" sldId="265"/>
            <ac:spMk id="5" creationId="{EC2DC8CD-E751-F75F-2F22-BF7115E46FB2}"/>
          </ac:spMkLst>
        </pc:spChg>
        <pc:picChg chg="add mod">
          <ac:chgData name="CALIA ANGELO" userId="2838cbee-d9cb-453d-af55-99b435093b6f" providerId="ADAL" clId="{C720A316-2E81-4DA9-BDB5-54208C8CEE94}" dt="2023-02-22T08:37:19.852" v="2085" actId="1076"/>
          <ac:picMkLst>
            <pc:docMk/>
            <pc:sldMk cId="3285188603" sldId="265"/>
            <ac:picMk id="4" creationId="{59401593-D7B9-28CA-0B06-5B4450F21D6B}"/>
          </ac:picMkLst>
        </pc:picChg>
        <pc:picChg chg="del">
          <ac:chgData name="CALIA ANGELO" userId="2838cbee-d9cb-453d-af55-99b435093b6f" providerId="ADAL" clId="{C720A316-2E81-4DA9-BDB5-54208C8CEE94}" dt="2023-02-21T15:36:13.083" v="1248" actId="478"/>
          <ac:picMkLst>
            <pc:docMk/>
            <pc:sldMk cId="3285188603" sldId="265"/>
            <ac:picMk id="7" creationId="{7B8D25A9-910C-0B50-48B6-564B74652321}"/>
          </ac:picMkLst>
        </pc:picChg>
        <pc:picChg chg="add del mod">
          <ac:chgData name="CALIA ANGELO" userId="2838cbee-d9cb-453d-af55-99b435093b6f" providerId="ADAL" clId="{C720A316-2E81-4DA9-BDB5-54208C8CEE94}" dt="2023-02-22T08:36:54.287" v="2081" actId="478"/>
          <ac:picMkLst>
            <pc:docMk/>
            <pc:sldMk cId="3285188603" sldId="265"/>
            <ac:picMk id="9" creationId="{9EDA8F03-771D-3DDE-75CF-7006E26946AF}"/>
          </ac:picMkLst>
        </pc:picChg>
      </pc:sldChg>
      <pc:sldChg chg="addSp delSp modSp add mod modNotesTx">
        <pc:chgData name="CALIA ANGELO" userId="2838cbee-d9cb-453d-af55-99b435093b6f" providerId="ADAL" clId="{C720A316-2E81-4DA9-BDB5-54208C8CEE94}" dt="2023-02-22T08:50:21.245" v="2141" actId="1076"/>
        <pc:sldMkLst>
          <pc:docMk/>
          <pc:sldMk cId="1082068394" sldId="266"/>
        </pc:sldMkLst>
        <pc:spChg chg="add mod">
          <ac:chgData name="CALIA ANGELO" userId="2838cbee-d9cb-453d-af55-99b435093b6f" providerId="ADAL" clId="{C720A316-2E81-4DA9-BDB5-54208C8CEE94}" dt="2023-02-22T08:50:21.245" v="2141" actId="1076"/>
          <ac:spMkLst>
            <pc:docMk/>
            <pc:sldMk cId="1082068394" sldId="266"/>
            <ac:spMk id="4" creationId="{D06652C0-FECF-DBAD-62EF-BF83840C2F9F}"/>
          </ac:spMkLst>
        </pc:spChg>
        <pc:spChg chg="mod">
          <ac:chgData name="CALIA ANGELO" userId="2838cbee-d9cb-453d-af55-99b435093b6f" providerId="ADAL" clId="{C720A316-2E81-4DA9-BDB5-54208C8CEE94}" dt="2023-02-21T15:43:12.081" v="1463" actId="20577"/>
          <ac:spMkLst>
            <pc:docMk/>
            <pc:sldMk cId="1082068394" sldId="266"/>
            <ac:spMk id="5" creationId="{EC2DC8CD-E751-F75F-2F22-BF7115E46FB2}"/>
          </ac:spMkLst>
        </pc:spChg>
        <pc:spChg chg="mod">
          <ac:chgData name="CALIA ANGELO" userId="2838cbee-d9cb-453d-af55-99b435093b6f" providerId="ADAL" clId="{C720A316-2E81-4DA9-BDB5-54208C8CEE94}" dt="2023-02-21T15:55:32.648" v="1473"/>
          <ac:spMkLst>
            <pc:docMk/>
            <pc:sldMk cId="1082068394" sldId="266"/>
            <ac:spMk id="7" creationId="{6A2A2377-B56F-26EF-5653-F43D7285E124}"/>
          </ac:spMkLst>
        </pc:spChg>
        <pc:spChg chg="add del mod">
          <ac:chgData name="CALIA ANGELO" userId="2838cbee-d9cb-453d-af55-99b435093b6f" providerId="ADAL" clId="{C720A316-2E81-4DA9-BDB5-54208C8CEE94}" dt="2023-02-22T08:49:08.730" v="2126"/>
          <ac:spMkLst>
            <pc:docMk/>
            <pc:sldMk cId="1082068394" sldId="266"/>
            <ac:spMk id="7" creationId="{861DD689-AE54-4E4D-8178-408D50DFAA2D}"/>
          </ac:spMkLst>
        </pc:spChg>
        <pc:spChg chg="mod">
          <ac:chgData name="CALIA ANGELO" userId="2838cbee-d9cb-453d-af55-99b435093b6f" providerId="ADAL" clId="{C720A316-2E81-4DA9-BDB5-54208C8CEE94}" dt="2023-02-21T15:55:32.648" v="1473"/>
          <ac:spMkLst>
            <pc:docMk/>
            <pc:sldMk cId="1082068394" sldId="266"/>
            <ac:spMk id="8" creationId="{1DAE41F7-FE5F-A92B-E8F3-75167ABD5E4A}"/>
          </ac:spMkLst>
        </pc:spChg>
        <pc:spChg chg="del mod">
          <ac:chgData name="CALIA ANGELO" userId="2838cbee-d9cb-453d-af55-99b435093b6f" providerId="ADAL" clId="{C720A316-2E81-4DA9-BDB5-54208C8CEE94}" dt="2023-02-21T15:57:04.269" v="1556" actId="478"/>
          <ac:spMkLst>
            <pc:docMk/>
            <pc:sldMk cId="1082068394" sldId="266"/>
            <ac:spMk id="12" creationId="{BF28A76B-86AC-F49E-2E55-E4D227C270DA}"/>
          </ac:spMkLst>
        </pc:spChg>
        <pc:spChg chg="del mod topLvl">
          <ac:chgData name="CALIA ANGELO" userId="2838cbee-d9cb-453d-af55-99b435093b6f" providerId="ADAL" clId="{C720A316-2E81-4DA9-BDB5-54208C8CEE94}" dt="2023-02-21T15:57:09.095" v="1558" actId="478"/>
          <ac:spMkLst>
            <pc:docMk/>
            <pc:sldMk cId="1082068394" sldId="266"/>
            <ac:spMk id="13" creationId="{B0EFF1BF-5A69-2578-8996-C28FB782543D}"/>
          </ac:spMkLst>
        </pc:spChg>
        <pc:spChg chg="add del">
          <ac:chgData name="CALIA ANGELO" userId="2838cbee-d9cb-453d-af55-99b435093b6f" providerId="ADAL" clId="{C720A316-2E81-4DA9-BDB5-54208C8CEE94}" dt="2023-02-21T15:57:53.331" v="1561" actId="22"/>
          <ac:spMkLst>
            <pc:docMk/>
            <pc:sldMk cId="1082068394" sldId="266"/>
            <ac:spMk id="15" creationId="{698A0787-1E64-D298-07C0-8FC41DCB084F}"/>
          </ac:spMkLst>
        </pc:spChg>
        <pc:spChg chg="add del mod">
          <ac:chgData name="CALIA ANGELO" userId="2838cbee-d9cb-453d-af55-99b435093b6f" providerId="ADAL" clId="{C720A316-2E81-4DA9-BDB5-54208C8CEE94}" dt="2023-02-21T16:00:40.067" v="1572" actId="21"/>
          <ac:spMkLst>
            <pc:docMk/>
            <pc:sldMk cId="1082068394" sldId="266"/>
            <ac:spMk id="17" creationId="{B27D69E0-B60C-195A-A090-D9867D244081}"/>
          </ac:spMkLst>
        </pc:spChg>
        <pc:spChg chg="add mod">
          <ac:chgData name="CALIA ANGELO" userId="2838cbee-d9cb-453d-af55-99b435093b6f" providerId="ADAL" clId="{C720A316-2E81-4DA9-BDB5-54208C8CEE94}" dt="2023-02-22T08:39:56.508" v="2103" actId="164"/>
          <ac:spMkLst>
            <pc:docMk/>
            <pc:sldMk cId="1082068394" sldId="266"/>
            <ac:spMk id="18" creationId="{B6D6B82E-131C-84D5-D31D-E50DD00245F3}"/>
          </ac:spMkLst>
        </pc:spChg>
        <pc:spChg chg="add mod">
          <ac:chgData name="CALIA ANGELO" userId="2838cbee-d9cb-453d-af55-99b435093b6f" providerId="ADAL" clId="{C720A316-2E81-4DA9-BDB5-54208C8CEE94}" dt="2023-02-22T08:39:56.508" v="2103" actId="164"/>
          <ac:spMkLst>
            <pc:docMk/>
            <pc:sldMk cId="1082068394" sldId="266"/>
            <ac:spMk id="19" creationId="{921AE96F-6B6D-6DCF-CEC2-1BFACC6E6906}"/>
          </ac:spMkLst>
        </pc:spChg>
        <pc:spChg chg="add del mod">
          <ac:chgData name="CALIA ANGELO" userId="2838cbee-d9cb-453d-af55-99b435093b6f" providerId="ADAL" clId="{C720A316-2E81-4DA9-BDB5-54208C8CEE94}" dt="2023-02-21T16:06:59.672" v="1761"/>
          <ac:spMkLst>
            <pc:docMk/>
            <pc:sldMk cId="1082068394" sldId="266"/>
            <ac:spMk id="20" creationId="{2BAC37FE-C5AC-D032-641C-5864B822A07E}"/>
          </ac:spMkLst>
        </pc:spChg>
        <pc:spChg chg="add del mod">
          <ac:chgData name="CALIA ANGELO" userId="2838cbee-d9cb-453d-af55-99b435093b6f" providerId="ADAL" clId="{C720A316-2E81-4DA9-BDB5-54208C8CEE94}" dt="2023-02-21T16:06:47.333" v="1757"/>
          <ac:spMkLst>
            <pc:docMk/>
            <pc:sldMk cId="1082068394" sldId="266"/>
            <ac:spMk id="21" creationId="{88053BCA-7896-8229-4A83-7830B70C48FF}"/>
          </ac:spMkLst>
        </pc:spChg>
        <pc:spChg chg="add del">
          <ac:chgData name="CALIA ANGELO" userId="2838cbee-d9cb-453d-af55-99b435093b6f" providerId="ADAL" clId="{C720A316-2E81-4DA9-BDB5-54208C8CEE94}" dt="2023-02-21T16:06:52.078" v="1759"/>
          <ac:spMkLst>
            <pc:docMk/>
            <pc:sldMk cId="1082068394" sldId="266"/>
            <ac:spMk id="22" creationId="{50D0A24E-BBB1-60D8-E993-A9C4583C6F8F}"/>
          </ac:spMkLst>
        </pc:spChg>
        <pc:spChg chg="add del">
          <ac:chgData name="CALIA ANGELO" userId="2838cbee-d9cb-453d-af55-99b435093b6f" providerId="ADAL" clId="{C720A316-2E81-4DA9-BDB5-54208C8CEE94}" dt="2023-02-21T16:07:01.432" v="1763" actId="22"/>
          <ac:spMkLst>
            <pc:docMk/>
            <pc:sldMk cId="1082068394" sldId="266"/>
            <ac:spMk id="24" creationId="{D79B8165-B139-278E-76A7-5111CD899020}"/>
          </ac:spMkLst>
        </pc:spChg>
        <pc:spChg chg="add del mod">
          <ac:chgData name="CALIA ANGELO" userId="2838cbee-d9cb-453d-af55-99b435093b6f" providerId="ADAL" clId="{C720A316-2E81-4DA9-BDB5-54208C8CEE94}" dt="2023-02-22T08:39:42.688" v="2100" actId="478"/>
          <ac:spMkLst>
            <pc:docMk/>
            <pc:sldMk cId="1082068394" sldId="266"/>
            <ac:spMk id="25" creationId="{DC5C1E4D-67C7-A4AB-E4D0-67E9292EF3D9}"/>
          </ac:spMkLst>
        </pc:spChg>
        <pc:grpChg chg="add del mod">
          <ac:chgData name="CALIA ANGELO" userId="2838cbee-d9cb-453d-af55-99b435093b6f" providerId="ADAL" clId="{C720A316-2E81-4DA9-BDB5-54208C8CEE94}" dt="2023-02-21T15:55:36.194" v="1476" actId="478"/>
          <ac:grpSpMkLst>
            <pc:docMk/>
            <pc:sldMk cId="1082068394" sldId="266"/>
            <ac:grpSpMk id="3" creationId="{2758019E-3057-0752-95D4-90AE511FB7E0}"/>
          </ac:grpSpMkLst>
        </pc:grpChg>
        <pc:grpChg chg="add mod">
          <ac:chgData name="CALIA ANGELO" userId="2838cbee-d9cb-453d-af55-99b435093b6f" providerId="ADAL" clId="{C720A316-2E81-4DA9-BDB5-54208C8CEE94}" dt="2023-02-22T08:40:00.613" v="2104" actId="1076"/>
          <ac:grpSpMkLst>
            <pc:docMk/>
            <pc:sldMk cId="1082068394" sldId="266"/>
            <ac:grpSpMk id="3" creationId="{3A3B6E3E-E001-52EE-B3A6-010E1365A975}"/>
          </ac:grpSpMkLst>
        </pc:grpChg>
        <pc:grpChg chg="add del mod">
          <ac:chgData name="CALIA ANGELO" userId="2838cbee-d9cb-453d-af55-99b435093b6f" providerId="ADAL" clId="{C720A316-2E81-4DA9-BDB5-54208C8CEE94}" dt="2023-02-21T15:57:09.095" v="1558" actId="478"/>
          <ac:grpSpMkLst>
            <pc:docMk/>
            <pc:sldMk cId="1082068394" sldId="266"/>
            <ac:grpSpMk id="10" creationId="{46AFA87F-8992-0BB3-9916-45D4C8ED8401}"/>
          </ac:grpSpMkLst>
        </pc:grpChg>
        <pc:graphicFrameChg chg="mod">
          <ac:chgData name="CALIA ANGELO" userId="2838cbee-d9cb-453d-af55-99b435093b6f" providerId="ADAL" clId="{C720A316-2E81-4DA9-BDB5-54208C8CEE94}" dt="2023-02-21T15:55:32.648" v="1473"/>
          <ac:graphicFrameMkLst>
            <pc:docMk/>
            <pc:sldMk cId="1082068394" sldId="266"/>
            <ac:graphicFrameMk id="4" creationId="{8B120A39-EF3F-621D-3ECB-AF74E6190DCF}"/>
          </ac:graphicFrameMkLst>
        </pc:graphicFrameChg>
        <pc:graphicFrameChg chg="mod topLvl">
          <ac:chgData name="CALIA ANGELO" userId="2838cbee-d9cb-453d-af55-99b435093b6f" providerId="ADAL" clId="{C720A316-2E81-4DA9-BDB5-54208C8CEE94}" dt="2023-02-22T08:48:55.476" v="2122"/>
          <ac:graphicFrameMkLst>
            <pc:docMk/>
            <pc:sldMk cId="1082068394" sldId="266"/>
            <ac:graphicFrameMk id="11" creationId="{C5357306-E419-CF02-F7D6-537049B66EE9}"/>
          </ac:graphicFrameMkLst>
        </pc:graphicFrameChg>
        <pc:picChg chg="del">
          <ac:chgData name="CALIA ANGELO" userId="2838cbee-d9cb-453d-af55-99b435093b6f" providerId="ADAL" clId="{C720A316-2E81-4DA9-BDB5-54208C8CEE94}" dt="2023-02-21T15:43:18.286" v="1464" actId="478"/>
          <ac:picMkLst>
            <pc:docMk/>
            <pc:sldMk cId="1082068394" sldId="266"/>
            <ac:picMk id="9" creationId="{9EDA8F03-771D-3DDE-75CF-7006E26946AF}"/>
          </ac:picMkLst>
        </pc:picChg>
      </pc:sldChg>
      <pc:sldChg chg="add del">
        <pc:chgData name="CALIA ANGELO" userId="2838cbee-d9cb-453d-af55-99b435093b6f" providerId="ADAL" clId="{C720A316-2E81-4DA9-BDB5-54208C8CEE94}" dt="2023-02-21T16:03:58.439" v="1603" actId="47"/>
        <pc:sldMkLst>
          <pc:docMk/>
          <pc:sldMk cId="1438358428" sldId="267"/>
        </pc:sldMkLst>
      </pc:sldChg>
      <pc:sldChg chg="addSp delSp modSp add mod ord modAnim modNotesTx">
        <pc:chgData name="CALIA ANGELO" userId="2838cbee-d9cb-453d-af55-99b435093b6f" providerId="ADAL" clId="{C720A316-2E81-4DA9-BDB5-54208C8CEE94}" dt="2023-02-22T08:50:32.408" v="2143" actId="1076"/>
        <pc:sldMkLst>
          <pc:docMk/>
          <pc:sldMk cId="2173368601" sldId="267"/>
        </pc:sldMkLst>
        <pc:spChg chg="mod">
          <ac:chgData name="CALIA ANGELO" userId="2838cbee-d9cb-453d-af55-99b435093b6f" providerId="ADAL" clId="{C720A316-2E81-4DA9-BDB5-54208C8CEE94}" dt="2023-02-22T08:50:32.408" v="2143" actId="1076"/>
          <ac:spMkLst>
            <pc:docMk/>
            <pc:sldMk cId="2173368601" sldId="267"/>
            <ac:spMk id="5" creationId="{EC2DC8CD-E751-F75F-2F22-BF7115E46FB2}"/>
          </ac:spMkLst>
        </pc:spChg>
        <pc:picChg chg="add mod">
          <ac:chgData name="CALIA ANGELO" userId="2838cbee-d9cb-453d-af55-99b435093b6f" providerId="ADAL" clId="{C720A316-2E81-4DA9-BDB5-54208C8CEE94}" dt="2023-02-22T08:46:05.277" v="2116" actId="1076"/>
          <ac:picMkLst>
            <pc:docMk/>
            <pc:sldMk cId="2173368601" sldId="267"/>
            <ac:picMk id="3" creationId="{A74824C1-32F7-5DB0-9137-CCA60BC4D937}"/>
          </ac:picMkLst>
        </pc:picChg>
        <pc:picChg chg="del">
          <ac:chgData name="CALIA ANGELO" userId="2838cbee-d9cb-453d-af55-99b435093b6f" providerId="ADAL" clId="{C720A316-2E81-4DA9-BDB5-54208C8CEE94}" dt="2023-02-22T08:45:35.154" v="2111" actId="478"/>
          <ac:picMkLst>
            <pc:docMk/>
            <pc:sldMk cId="2173368601" sldId="267"/>
            <ac:picMk id="6" creationId="{3C3B9A7A-17F2-3002-35C9-95CB6569E199}"/>
          </ac:picMkLst>
        </pc:picChg>
        <pc:picChg chg="del">
          <ac:chgData name="CALIA ANGELO" userId="2838cbee-d9cb-453d-af55-99b435093b6f" providerId="ADAL" clId="{C720A316-2E81-4DA9-BDB5-54208C8CEE94}" dt="2023-02-21T16:04:17.380" v="1635" actId="478"/>
          <ac:picMkLst>
            <pc:docMk/>
            <pc:sldMk cId="2173368601" sldId="267"/>
            <ac:picMk id="9" creationId="{9EDA8F03-771D-3DDE-75CF-7006E26946AF}"/>
          </ac:picMkLst>
        </pc:picChg>
      </pc:sldChg>
      <pc:sldChg chg="addSp modSp add mod">
        <pc:chgData name="CALIA ANGELO" userId="2838cbee-d9cb-453d-af55-99b435093b6f" providerId="ADAL" clId="{C720A316-2E81-4DA9-BDB5-54208C8CEE94}" dt="2023-02-22T08:50:39.503" v="2144" actId="1076"/>
        <pc:sldMkLst>
          <pc:docMk/>
          <pc:sldMk cId="3441773439" sldId="268"/>
        </pc:sldMkLst>
        <pc:spChg chg="add mod">
          <ac:chgData name="CALIA ANGELO" userId="2838cbee-d9cb-453d-af55-99b435093b6f" providerId="ADAL" clId="{C720A316-2E81-4DA9-BDB5-54208C8CEE94}" dt="2023-02-22T08:48:58.249" v="2123" actId="1076"/>
          <ac:spMkLst>
            <pc:docMk/>
            <pc:sldMk cId="3441773439" sldId="268"/>
            <ac:spMk id="3" creationId="{97634DF4-B33E-9D04-CB0C-07A2DBFAFDE0}"/>
          </ac:spMkLst>
        </pc:spChg>
        <pc:spChg chg="mod">
          <ac:chgData name="CALIA ANGELO" userId="2838cbee-d9cb-453d-af55-99b435093b6f" providerId="ADAL" clId="{C720A316-2E81-4DA9-BDB5-54208C8CEE94}" dt="2023-02-22T08:50:39.503" v="2144" actId="1076"/>
          <ac:spMkLst>
            <pc:docMk/>
            <pc:sldMk cId="3441773439" sldId="268"/>
            <ac:spMk id="5" creationId="{EC2DC8CD-E751-F75F-2F22-BF7115E46FB2}"/>
          </ac:spMkLst>
        </pc:spChg>
      </pc:sldChg>
      <pc:sldChg chg="delSp modSp add mod ord">
        <pc:chgData name="CALIA ANGELO" userId="2838cbee-d9cb-453d-af55-99b435093b6f" providerId="ADAL" clId="{C720A316-2E81-4DA9-BDB5-54208C8CEE94}" dt="2023-02-21T16:05:36.896" v="1732" actId="313"/>
        <pc:sldMkLst>
          <pc:docMk/>
          <pc:sldMk cId="1372218048" sldId="269"/>
        </pc:sldMkLst>
        <pc:spChg chg="mod">
          <ac:chgData name="CALIA ANGELO" userId="2838cbee-d9cb-453d-af55-99b435093b6f" providerId="ADAL" clId="{C720A316-2E81-4DA9-BDB5-54208C8CEE94}" dt="2023-02-21T16:05:36.896" v="1732" actId="313"/>
          <ac:spMkLst>
            <pc:docMk/>
            <pc:sldMk cId="1372218048" sldId="269"/>
            <ac:spMk id="2" creationId="{D8DDFD4B-CA8A-F7BE-E353-857C7D142D50}"/>
          </ac:spMkLst>
        </pc:spChg>
        <pc:spChg chg="del mod">
          <ac:chgData name="CALIA ANGELO" userId="2838cbee-d9cb-453d-af55-99b435093b6f" providerId="ADAL" clId="{C720A316-2E81-4DA9-BDB5-54208C8CEE94}" dt="2023-02-21T16:05:26.020" v="1729"/>
          <ac:spMkLst>
            <pc:docMk/>
            <pc:sldMk cId="1372218048" sldId="269"/>
            <ac:spMk id="4" creationId="{58E21D20-BF13-E7EB-871A-F1E2BFA6879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AF8A42-DF67-402D-986F-B70BBD267513}" type="doc">
      <dgm:prSet loTypeId="urn:microsoft.com/office/officeart/2005/8/layout/chevron2" loCatId="process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7F33D8E7-1283-46E9-8329-E7157F62B6D2}">
      <dgm:prSet phldrT="[Testo]"/>
      <dgm:spPr/>
      <dgm:t>
        <a:bodyPr/>
        <a:lstStyle/>
        <a:p>
          <a:endParaRPr lang="it-IT" dirty="0"/>
        </a:p>
      </dgm:t>
    </dgm:pt>
    <dgm:pt modelId="{C5A93F16-52C2-4927-91F9-B67E263B6BF1}" type="parTrans" cxnId="{CC123F03-6F16-4556-A7AD-0A08BA113A13}">
      <dgm:prSet/>
      <dgm:spPr/>
      <dgm:t>
        <a:bodyPr/>
        <a:lstStyle/>
        <a:p>
          <a:endParaRPr lang="it-IT"/>
        </a:p>
      </dgm:t>
    </dgm:pt>
    <dgm:pt modelId="{460A0F70-6359-44DA-8B92-6F7173456269}" type="sibTrans" cxnId="{CC123F03-6F16-4556-A7AD-0A08BA113A13}">
      <dgm:prSet/>
      <dgm:spPr/>
      <dgm:t>
        <a:bodyPr/>
        <a:lstStyle/>
        <a:p>
          <a:endParaRPr lang="it-IT"/>
        </a:p>
      </dgm:t>
    </dgm:pt>
    <dgm:pt modelId="{D2C917D2-4977-46D3-8507-910198E9DD8C}">
      <dgm:prSet phldrT="[Testo]"/>
      <dgm:spPr/>
      <dgm:t>
        <a:bodyPr/>
        <a:lstStyle/>
        <a:p>
          <a:pPr algn="ctr">
            <a:buNone/>
          </a:pPr>
          <a:r>
            <a:rPr lang="it-IT" dirty="0"/>
            <a:t>Installazione Prerequisiti</a:t>
          </a:r>
        </a:p>
      </dgm:t>
    </dgm:pt>
    <dgm:pt modelId="{6B54E13C-1E5B-4102-AFAE-62F8FA36DBBD}" type="parTrans" cxnId="{8A56B7BB-DCBA-4D0C-A030-6F241038D379}">
      <dgm:prSet/>
      <dgm:spPr/>
      <dgm:t>
        <a:bodyPr/>
        <a:lstStyle/>
        <a:p>
          <a:endParaRPr lang="it-IT"/>
        </a:p>
      </dgm:t>
    </dgm:pt>
    <dgm:pt modelId="{013732C1-811A-41EA-AEA9-CE66330265F0}" type="sibTrans" cxnId="{8A56B7BB-DCBA-4D0C-A030-6F241038D379}">
      <dgm:prSet/>
      <dgm:spPr/>
      <dgm:t>
        <a:bodyPr/>
        <a:lstStyle/>
        <a:p>
          <a:endParaRPr lang="it-IT"/>
        </a:p>
      </dgm:t>
    </dgm:pt>
    <dgm:pt modelId="{66C1BA1A-783A-46CB-A899-687D099E6507}">
      <dgm:prSet phldrT="[Testo]"/>
      <dgm:spPr/>
      <dgm:t>
        <a:bodyPr/>
        <a:lstStyle/>
        <a:p>
          <a:r>
            <a:rPr lang="it-IT" dirty="0"/>
            <a:t> </a:t>
          </a:r>
        </a:p>
      </dgm:t>
    </dgm:pt>
    <dgm:pt modelId="{E06B332F-5601-4987-8CFD-5F09614D1022}" type="parTrans" cxnId="{34EA2763-8C87-42A4-B1A8-D27739D10EF9}">
      <dgm:prSet/>
      <dgm:spPr/>
      <dgm:t>
        <a:bodyPr/>
        <a:lstStyle/>
        <a:p>
          <a:endParaRPr lang="it-IT"/>
        </a:p>
      </dgm:t>
    </dgm:pt>
    <dgm:pt modelId="{752E5539-344B-40C8-BB1F-292DFC266C9C}" type="sibTrans" cxnId="{34EA2763-8C87-42A4-B1A8-D27739D10EF9}">
      <dgm:prSet/>
      <dgm:spPr/>
      <dgm:t>
        <a:bodyPr/>
        <a:lstStyle/>
        <a:p>
          <a:endParaRPr lang="it-IT"/>
        </a:p>
      </dgm:t>
    </dgm:pt>
    <dgm:pt modelId="{4D77AC94-E7D0-4340-BE49-A80E747B10EF}">
      <dgm:prSet phldrT="[Testo]"/>
      <dgm:spPr/>
      <dgm:t>
        <a:bodyPr/>
        <a:lstStyle/>
        <a:p>
          <a:pPr algn="ctr">
            <a:buNone/>
          </a:pPr>
          <a:r>
            <a:rPr lang="it-IT" dirty="0"/>
            <a:t>Recupero codice sorgente</a:t>
          </a:r>
        </a:p>
      </dgm:t>
    </dgm:pt>
    <dgm:pt modelId="{602E9F0C-15EB-4BF7-A187-CF757E5F6092}" type="parTrans" cxnId="{BF42F1A8-7716-488D-9F7C-B708C5CE4181}">
      <dgm:prSet/>
      <dgm:spPr/>
      <dgm:t>
        <a:bodyPr/>
        <a:lstStyle/>
        <a:p>
          <a:endParaRPr lang="it-IT"/>
        </a:p>
      </dgm:t>
    </dgm:pt>
    <dgm:pt modelId="{49037B33-815D-4AFB-AD2A-276A252347FC}" type="sibTrans" cxnId="{BF42F1A8-7716-488D-9F7C-B708C5CE4181}">
      <dgm:prSet/>
      <dgm:spPr/>
      <dgm:t>
        <a:bodyPr/>
        <a:lstStyle/>
        <a:p>
          <a:endParaRPr lang="it-IT"/>
        </a:p>
      </dgm:t>
    </dgm:pt>
    <dgm:pt modelId="{36805178-84AE-4369-941C-DC77C58680D8}">
      <dgm:prSet phldrT="[Testo]"/>
      <dgm:spPr/>
      <dgm:t>
        <a:bodyPr/>
        <a:lstStyle/>
        <a:p>
          <a:r>
            <a:rPr lang="it-IT" dirty="0"/>
            <a:t> </a:t>
          </a:r>
        </a:p>
      </dgm:t>
    </dgm:pt>
    <dgm:pt modelId="{67B4D6D8-8574-4768-917F-B586DAEB9B24}" type="parTrans" cxnId="{941DA70F-E33A-4EDF-941A-AD9AA0B4ABAC}">
      <dgm:prSet/>
      <dgm:spPr/>
      <dgm:t>
        <a:bodyPr/>
        <a:lstStyle/>
        <a:p>
          <a:endParaRPr lang="it-IT"/>
        </a:p>
      </dgm:t>
    </dgm:pt>
    <dgm:pt modelId="{2725EFD4-10C6-4AD4-A484-4DE97775BEBD}" type="sibTrans" cxnId="{941DA70F-E33A-4EDF-941A-AD9AA0B4ABAC}">
      <dgm:prSet/>
      <dgm:spPr/>
      <dgm:t>
        <a:bodyPr/>
        <a:lstStyle/>
        <a:p>
          <a:endParaRPr lang="it-IT"/>
        </a:p>
      </dgm:t>
    </dgm:pt>
    <dgm:pt modelId="{D2E7BCF9-E559-4973-9B2D-67CCD757C69B}">
      <dgm:prSet phldrT="[Testo]"/>
      <dgm:spPr/>
      <dgm:t>
        <a:bodyPr/>
        <a:lstStyle/>
        <a:p>
          <a:pPr algn="ctr">
            <a:buNone/>
          </a:pPr>
          <a:r>
            <a:rPr lang="it-IT" dirty="0"/>
            <a:t>Compilazione della libreria e generazione dei documenti</a:t>
          </a:r>
        </a:p>
      </dgm:t>
    </dgm:pt>
    <dgm:pt modelId="{E48087E3-C513-4F10-8AAF-BEDD5EE5B30C}" type="parTrans" cxnId="{F1F227AE-255C-4EF6-8308-FAF96E3C53BB}">
      <dgm:prSet/>
      <dgm:spPr/>
      <dgm:t>
        <a:bodyPr/>
        <a:lstStyle/>
        <a:p>
          <a:endParaRPr lang="it-IT"/>
        </a:p>
      </dgm:t>
    </dgm:pt>
    <dgm:pt modelId="{7B3C6C49-B440-4DE6-BFB9-4A8A7AE28741}" type="sibTrans" cxnId="{F1F227AE-255C-4EF6-8308-FAF96E3C53BB}">
      <dgm:prSet/>
      <dgm:spPr/>
      <dgm:t>
        <a:bodyPr/>
        <a:lstStyle/>
        <a:p>
          <a:endParaRPr lang="it-IT"/>
        </a:p>
      </dgm:t>
    </dgm:pt>
    <dgm:pt modelId="{BF5EFE84-E39B-4C52-B01B-C120370363E5}">
      <dgm:prSet phldrT="[Testo]"/>
      <dgm:spPr/>
      <dgm:t>
        <a:bodyPr/>
        <a:lstStyle/>
        <a:p>
          <a:pPr algn="l"/>
          <a:endParaRPr lang="it-IT" dirty="0"/>
        </a:p>
      </dgm:t>
    </dgm:pt>
    <dgm:pt modelId="{A05F35BE-0ECD-4AA1-B913-8DB76D34B7EA}" type="parTrans" cxnId="{AD625588-B165-47B5-AE76-7BED96BBCF3C}">
      <dgm:prSet/>
      <dgm:spPr/>
      <dgm:t>
        <a:bodyPr/>
        <a:lstStyle/>
        <a:p>
          <a:endParaRPr lang="it-IT"/>
        </a:p>
      </dgm:t>
    </dgm:pt>
    <dgm:pt modelId="{ED51B1AA-F629-48A9-9C8C-F17F23886A66}" type="sibTrans" cxnId="{AD625588-B165-47B5-AE76-7BED96BBCF3C}">
      <dgm:prSet/>
      <dgm:spPr/>
      <dgm:t>
        <a:bodyPr/>
        <a:lstStyle/>
        <a:p>
          <a:endParaRPr lang="it-IT"/>
        </a:p>
      </dgm:t>
    </dgm:pt>
    <dgm:pt modelId="{EA9B78A3-7A58-4FB3-A579-4B45E768B7A4}">
      <dgm:prSet phldrT="[Testo]"/>
      <dgm:spPr/>
      <dgm:t>
        <a:bodyPr/>
        <a:lstStyle/>
        <a:p>
          <a:pPr algn="l"/>
          <a:endParaRPr lang="it-IT" dirty="0"/>
        </a:p>
      </dgm:t>
    </dgm:pt>
    <dgm:pt modelId="{3675CA2F-F6A9-4534-8039-EFE01B24E593}" type="parTrans" cxnId="{97ABF1A6-5DF5-44FA-A9D0-60DF87AD01FB}">
      <dgm:prSet/>
      <dgm:spPr/>
      <dgm:t>
        <a:bodyPr/>
        <a:lstStyle/>
        <a:p>
          <a:endParaRPr lang="it-IT"/>
        </a:p>
      </dgm:t>
    </dgm:pt>
    <dgm:pt modelId="{E843FB41-1B75-4CD5-AB8A-DB39BCFFCFE2}" type="sibTrans" cxnId="{97ABF1A6-5DF5-44FA-A9D0-60DF87AD01FB}">
      <dgm:prSet/>
      <dgm:spPr/>
      <dgm:t>
        <a:bodyPr/>
        <a:lstStyle/>
        <a:p>
          <a:endParaRPr lang="it-IT"/>
        </a:p>
      </dgm:t>
    </dgm:pt>
    <dgm:pt modelId="{4D7CED94-3B33-459F-9ADD-446048386347}">
      <dgm:prSet phldrT="[Testo]"/>
      <dgm:spPr/>
      <dgm:t>
        <a:bodyPr/>
        <a:lstStyle/>
        <a:p>
          <a:pPr algn="l"/>
          <a:endParaRPr lang="it-IT" dirty="0"/>
        </a:p>
      </dgm:t>
    </dgm:pt>
    <dgm:pt modelId="{E645E4A9-BD3B-4536-B58D-0B0201962B10}" type="parTrans" cxnId="{2399DE7D-CB2C-4963-9502-71F117B126B3}">
      <dgm:prSet/>
      <dgm:spPr/>
      <dgm:t>
        <a:bodyPr/>
        <a:lstStyle/>
        <a:p>
          <a:endParaRPr lang="it-IT"/>
        </a:p>
      </dgm:t>
    </dgm:pt>
    <dgm:pt modelId="{1C24A372-BFCC-4B3D-AB80-D1855F0F9A13}" type="sibTrans" cxnId="{2399DE7D-CB2C-4963-9502-71F117B126B3}">
      <dgm:prSet/>
      <dgm:spPr/>
      <dgm:t>
        <a:bodyPr/>
        <a:lstStyle/>
        <a:p>
          <a:endParaRPr lang="it-IT"/>
        </a:p>
      </dgm:t>
    </dgm:pt>
    <dgm:pt modelId="{9864475D-57EF-4673-AB6E-631B0C9C1CC8}" type="pres">
      <dgm:prSet presAssocID="{AEAF8A42-DF67-402D-986F-B70BBD267513}" presName="linearFlow" presStyleCnt="0">
        <dgm:presLayoutVars>
          <dgm:dir/>
          <dgm:animLvl val="lvl"/>
          <dgm:resizeHandles val="exact"/>
        </dgm:presLayoutVars>
      </dgm:prSet>
      <dgm:spPr/>
    </dgm:pt>
    <dgm:pt modelId="{B41BEDC2-862A-4DF9-B2AE-E332CE9DDC91}" type="pres">
      <dgm:prSet presAssocID="{7F33D8E7-1283-46E9-8329-E7157F62B6D2}" presName="composite" presStyleCnt="0"/>
      <dgm:spPr/>
    </dgm:pt>
    <dgm:pt modelId="{7B1B998A-9338-4F8A-96E3-72F364D5ED57}" type="pres">
      <dgm:prSet presAssocID="{7F33D8E7-1283-46E9-8329-E7157F62B6D2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D39289A-33D1-4A9C-9010-9239733D88F0}" type="pres">
      <dgm:prSet presAssocID="{7F33D8E7-1283-46E9-8329-E7157F62B6D2}" presName="descendantText" presStyleLbl="alignAcc1" presStyleIdx="0" presStyleCnt="3" custLinFactNeighborX="264" custLinFactNeighborY="2428">
        <dgm:presLayoutVars>
          <dgm:bulletEnabled val="1"/>
        </dgm:presLayoutVars>
      </dgm:prSet>
      <dgm:spPr/>
    </dgm:pt>
    <dgm:pt modelId="{52E45115-8454-4892-9CB1-0D877483056F}" type="pres">
      <dgm:prSet presAssocID="{460A0F70-6359-44DA-8B92-6F7173456269}" presName="sp" presStyleCnt="0"/>
      <dgm:spPr/>
    </dgm:pt>
    <dgm:pt modelId="{3E9CB7CC-B7DD-42B5-B5FF-A40A74C62BC3}" type="pres">
      <dgm:prSet presAssocID="{66C1BA1A-783A-46CB-A899-687D099E6507}" presName="composite" presStyleCnt="0"/>
      <dgm:spPr/>
    </dgm:pt>
    <dgm:pt modelId="{7876A28B-C084-44E1-A30C-33839730F129}" type="pres">
      <dgm:prSet presAssocID="{66C1BA1A-783A-46CB-A899-687D099E650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53B6CDE-7A46-4BDF-9A35-C9D3FDAA7333}" type="pres">
      <dgm:prSet presAssocID="{66C1BA1A-783A-46CB-A899-687D099E6507}" presName="descendantText" presStyleLbl="alignAcc1" presStyleIdx="1" presStyleCnt="3">
        <dgm:presLayoutVars>
          <dgm:bulletEnabled val="1"/>
        </dgm:presLayoutVars>
      </dgm:prSet>
      <dgm:spPr/>
    </dgm:pt>
    <dgm:pt modelId="{AFEF7649-53D6-4FDB-9A41-69A1A3898C93}" type="pres">
      <dgm:prSet presAssocID="{752E5539-344B-40C8-BB1F-292DFC266C9C}" presName="sp" presStyleCnt="0"/>
      <dgm:spPr/>
    </dgm:pt>
    <dgm:pt modelId="{BCD6FB81-60AB-40DA-97A2-2C884E8AE5B2}" type="pres">
      <dgm:prSet presAssocID="{36805178-84AE-4369-941C-DC77C58680D8}" presName="composite" presStyleCnt="0"/>
      <dgm:spPr/>
    </dgm:pt>
    <dgm:pt modelId="{C87BD099-39A9-44FB-AD0B-3665610375EA}" type="pres">
      <dgm:prSet presAssocID="{36805178-84AE-4369-941C-DC77C58680D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6572087-FC6E-4EC2-BC23-CF2F2E8C1AAE}" type="pres">
      <dgm:prSet presAssocID="{36805178-84AE-4369-941C-DC77C58680D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1FD3902-2794-4C07-ADA1-9D75A6CF2D87}" type="presOf" srcId="{4D77AC94-E7D0-4340-BE49-A80E747B10EF}" destId="{653B6CDE-7A46-4BDF-9A35-C9D3FDAA7333}" srcOrd="0" destOrd="0" presId="urn:microsoft.com/office/officeart/2005/8/layout/chevron2"/>
    <dgm:cxn modelId="{CC123F03-6F16-4556-A7AD-0A08BA113A13}" srcId="{AEAF8A42-DF67-402D-986F-B70BBD267513}" destId="{7F33D8E7-1283-46E9-8329-E7157F62B6D2}" srcOrd="0" destOrd="0" parTransId="{C5A93F16-52C2-4927-91F9-B67E263B6BF1}" sibTransId="{460A0F70-6359-44DA-8B92-6F7173456269}"/>
    <dgm:cxn modelId="{941DA70F-E33A-4EDF-941A-AD9AA0B4ABAC}" srcId="{AEAF8A42-DF67-402D-986F-B70BBD267513}" destId="{36805178-84AE-4369-941C-DC77C58680D8}" srcOrd="2" destOrd="0" parTransId="{67B4D6D8-8574-4768-917F-B586DAEB9B24}" sibTransId="{2725EFD4-10C6-4AD4-A484-4DE97775BEBD}"/>
    <dgm:cxn modelId="{43722B13-B632-4AF8-94D4-EF9AFBDEC471}" type="presOf" srcId="{AEAF8A42-DF67-402D-986F-B70BBD267513}" destId="{9864475D-57EF-4673-AB6E-631B0C9C1CC8}" srcOrd="0" destOrd="0" presId="urn:microsoft.com/office/officeart/2005/8/layout/chevron2"/>
    <dgm:cxn modelId="{B1A63C33-30A8-4B2E-9AF9-560F098C6C4E}" type="presOf" srcId="{D2E7BCF9-E559-4973-9B2D-67CCD757C69B}" destId="{C6572087-FC6E-4EC2-BC23-CF2F2E8C1AAE}" srcOrd="0" destOrd="0" presId="urn:microsoft.com/office/officeart/2005/8/layout/chevron2"/>
    <dgm:cxn modelId="{1B2EB533-3C02-4502-910E-2AB9CB8A969B}" type="presOf" srcId="{4D7CED94-3B33-459F-9ADD-446048386347}" destId="{653B6CDE-7A46-4BDF-9A35-C9D3FDAA7333}" srcOrd="0" destOrd="1" presId="urn:microsoft.com/office/officeart/2005/8/layout/chevron2"/>
    <dgm:cxn modelId="{51FD6535-77FD-4210-9F1A-1F898AFD5A84}" type="presOf" srcId="{BF5EFE84-E39B-4C52-B01B-C120370363E5}" destId="{C6572087-FC6E-4EC2-BC23-CF2F2E8C1AAE}" srcOrd="0" destOrd="1" presId="urn:microsoft.com/office/officeart/2005/8/layout/chevron2"/>
    <dgm:cxn modelId="{34EA2763-8C87-42A4-B1A8-D27739D10EF9}" srcId="{AEAF8A42-DF67-402D-986F-B70BBD267513}" destId="{66C1BA1A-783A-46CB-A899-687D099E6507}" srcOrd="1" destOrd="0" parTransId="{E06B332F-5601-4987-8CFD-5F09614D1022}" sibTransId="{752E5539-344B-40C8-BB1F-292DFC266C9C}"/>
    <dgm:cxn modelId="{CF23E36B-4231-41B7-BB26-2CA32C43CEE7}" type="presOf" srcId="{EA9B78A3-7A58-4FB3-A579-4B45E768B7A4}" destId="{653B6CDE-7A46-4BDF-9A35-C9D3FDAA7333}" srcOrd="0" destOrd="2" presId="urn:microsoft.com/office/officeart/2005/8/layout/chevron2"/>
    <dgm:cxn modelId="{9C10857A-7210-4061-9CD5-133233AF3DCE}" type="presOf" srcId="{7F33D8E7-1283-46E9-8329-E7157F62B6D2}" destId="{7B1B998A-9338-4F8A-96E3-72F364D5ED57}" srcOrd="0" destOrd="0" presId="urn:microsoft.com/office/officeart/2005/8/layout/chevron2"/>
    <dgm:cxn modelId="{2399DE7D-CB2C-4963-9502-71F117B126B3}" srcId="{66C1BA1A-783A-46CB-A899-687D099E6507}" destId="{4D7CED94-3B33-459F-9ADD-446048386347}" srcOrd="1" destOrd="0" parTransId="{E645E4A9-BD3B-4536-B58D-0B0201962B10}" sibTransId="{1C24A372-BFCC-4B3D-AB80-D1855F0F9A13}"/>
    <dgm:cxn modelId="{AD625588-B165-47B5-AE76-7BED96BBCF3C}" srcId="{36805178-84AE-4369-941C-DC77C58680D8}" destId="{BF5EFE84-E39B-4C52-B01B-C120370363E5}" srcOrd="1" destOrd="0" parTransId="{A05F35BE-0ECD-4AA1-B913-8DB76D34B7EA}" sibTransId="{ED51B1AA-F629-48A9-9C8C-F17F23886A66}"/>
    <dgm:cxn modelId="{97ABF1A6-5DF5-44FA-A9D0-60DF87AD01FB}" srcId="{66C1BA1A-783A-46CB-A899-687D099E6507}" destId="{EA9B78A3-7A58-4FB3-A579-4B45E768B7A4}" srcOrd="2" destOrd="0" parTransId="{3675CA2F-F6A9-4534-8039-EFE01B24E593}" sibTransId="{E843FB41-1B75-4CD5-AB8A-DB39BCFFCFE2}"/>
    <dgm:cxn modelId="{BF42F1A8-7716-488D-9F7C-B708C5CE4181}" srcId="{66C1BA1A-783A-46CB-A899-687D099E6507}" destId="{4D77AC94-E7D0-4340-BE49-A80E747B10EF}" srcOrd="0" destOrd="0" parTransId="{602E9F0C-15EB-4BF7-A187-CF757E5F6092}" sibTransId="{49037B33-815D-4AFB-AD2A-276A252347FC}"/>
    <dgm:cxn modelId="{F1F227AE-255C-4EF6-8308-FAF96E3C53BB}" srcId="{36805178-84AE-4369-941C-DC77C58680D8}" destId="{D2E7BCF9-E559-4973-9B2D-67CCD757C69B}" srcOrd="0" destOrd="0" parTransId="{E48087E3-C513-4F10-8AAF-BEDD5EE5B30C}" sibTransId="{7B3C6C49-B440-4DE6-BFB9-4A8A7AE28741}"/>
    <dgm:cxn modelId="{E07E23B0-03CA-44DA-95FC-D886FF1A953F}" type="presOf" srcId="{36805178-84AE-4369-941C-DC77C58680D8}" destId="{C87BD099-39A9-44FB-AD0B-3665610375EA}" srcOrd="0" destOrd="0" presId="urn:microsoft.com/office/officeart/2005/8/layout/chevron2"/>
    <dgm:cxn modelId="{E96ACEB3-8C93-4CB0-A967-2F98266DA181}" type="presOf" srcId="{D2C917D2-4977-46D3-8507-910198E9DD8C}" destId="{8D39289A-33D1-4A9C-9010-9239733D88F0}" srcOrd="0" destOrd="0" presId="urn:microsoft.com/office/officeart/2005/8/layout/chevron2"/>
    <dgm:cxn modelId="{8A56B7BB-DCBA-4D0C-A030-6F241038D379}" srcId="{7F33D8E7-1283-46E9-8329-E7157F62B6D2}" destId="{D2C917D2-4977-46D3-8507-910198E9DD8C}" srcOrd="0" destOrd="0" parTransId="{6B54E13C-1E5B-4102-AFAE-62F8FA36DBBD}" sibTransId="{013732C1-811A-41EA-AEA9-CE66330265F0}"/>
    <dgm:cxn modelId="{208987C4-D088-4290-B4A0-BDE017A6DDF0}" type="presOf" srcId="{66C1BA1A-783A-46CB-A899-687D099E6507}" destId="{7876A28B-C084-44E1-A30C-33839730F129}" srcOrd="0" destOrd="0" presId="urn:microsoft.com/office/officeart/2005/8/layout/chevron2"/>
    <dgm:cxn modelId="{003D17B9-88CD-4A15-8A87-5DE6D3AA84D6}" type="presParOf" srcId="{9864475D-57EF-4673-AB6E-631B0C9C1CC8}" destId="{B41BEDC2-862A-4DF9-B2AE-E332CE9DDC91}" srcOrd="0" destOrd="0" presId="urn:microsoft.com/office/officeart/2005/8/layout/chevron2"/>
    <dgm:cxn modelId="{147C7842-4980-44A1-84D0-F6FE6D7AE915}" type="presParOf" srcId="{B41BEDC2-862A-4DF9-B2AE-E332CE9DDC91}" destId="{7B1B998A-9338-4F8A-96E3-72F364D5ED57}" srcOrd="0" destOrd="0" presId="urn:microsoft.com/office/officeart/2005/8/layout/chevron2"/>
    <dgm:cxn modelId="{8950BAD3-0465-4C93-B167-F56305D96359}" type="presParOf" srcId="{B41BEDC2-862A-4DF9-B2AE-E332CE9DDC91}" destId="{8D39289A-33D1-4A9C-9010-9239733D88F0}" srcOrd="1" destOrd="0" presId="urn:microsoft.com/office/officeart/2005/8/layout/chevron2"/>
    <dgm:cxn modelId="{BB23B9B2-A197-4A5D-9327-4B238D95B515}" type="presParOf" srcId="{9864475D-57EF-4673-AB6E-631B0C9C1CC8}" destId="{52E45115-8454-4892-9CB1-0D877483056F}" srcOrd="1" destOrd="0" presId="urn:microsoft.com/office/officeart/2005/8/layout/chevron2"/>
    <dgm:cxn modelId="{9F91EA80-363E-415D-8E4A-D1FA993A8576}" type="presParOf" srcId="{9864475D-57EF-4673-AB6E-631B0C9C1CC8}" destId="{3E9CB7CC-B7DD-42B5-B5FF-A40A74C62BC3}" srcOrd="2" destOrd="0" presId="urn:microsoft.com/office/officeart/2005/8/layout/chevron2"/>
    <dgm:cxn modelId="{EA27EE5F-592A-44F2-B732-FF0A88FF6429}" type="presParOf" srcId="{3E9CB7CC-B7DD-42B5-B5FF-A40A74C62BC3}" destId="{7876A28B-C084-44E1-A30C-33839730F129}" srcOrd="0" destOrd="0" presId="urn:microsoft.com/office/officeart/2005/8/layout/chevron2"/>
    <dgm:cxn modelId="{717E67A1-59B8-4DD0-88CF-6E83E4D5D116}" type="presParOf" srcId="{3E9CB7CC-B7DD-42B5-B5FF-A40A74C62BC3}" destId="{653B6CDE-7A46-4BDF-9A35-C9D3FDAA7333}" srcOrd="1" destOrd="0" presId="urn:microsoft.com/office/officeart/2005/8/layout/chevron2"/>
    <dgm:cxn modelId="{C24AA17F-220E-451B-9FD6-97BFE5AF2CE5}" type="presParOf" srcId="{9864475D-57EF-4673-AB6E-631B0C9C1CC8}" destId="{AFEF7649-53D6-4FDB-9A41-69A1A3898C93}" srcOrd="3" destOrd="0" presId="urn:microsoft.com/office/officeart/2005/8/layout/chevron2"/>
    <dgm:cxn modelId="{AEA01D1F-DAB8-4F2F-AE29-BE9759EE74BD}" type="presParOf" srcId="{9864475D-57EF-4673-AB6E-631B0C9C1CC8}" destId="{BCD6FB81-60AB-40DA-97A2-2C884E8AE5B2}" srcOrd="4" destOrd="0" presId="urn:microsoft.com/office/officeart/2005/8/layout/chevron2"/>
    <dgm:cxn modelId="{931CAA76-52D2-479F-B93F-869E07874C38}" type="presParOf" srcId="{BCD6FB81-60AB-40DA-97A2-2C884E8AE5B2}" destId="{C87BD099-39A9-44FB-AD0B-3665610375EA}" srcOrd="0" destOrd="0" presId="urn:microsoft.com/office/officeart/2005/8/layout/chevron2"/>
    <dgm:cxn modelId="{3D2998CC-CC89-47D3-8994-F868D67656E9}" type="presParOf" srcId="{BCD6FB81-60AB-40DA-97A2-2C884E8AE5B2}" destId="{C6572087-FC6E-4EC2-BC23-CF2F2E8C1AA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AF8A42-DF67-402D-986F-B70BBD267513}" type="doc">
      <dgm:prSet loTypeId="urn:microsoft.com/office/officeart/2005/8/layout/chevron2" loCatId="process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66C1BA1A-783A-46CB-A899-687D099E6507}">
      <dgm:prSet phldrT="[Testo]"/>
      <dgm:spPr/>
      <dgm:t>
        <a:bodyPr/>
        <a:lstStyle/>
        <a:p>
          <a:r>
            <a:rPr lang="it-IT" dirty="0"/>
            <a:t> </a:t>
          </a:r>
        </a:p>
      </dgm:t>
    </dgm:pt>
    <dgm:pt modelId="{E06B332F-5601-4987-8CFD-5F09614D1022}" type="parTrans" cxnId="{34EA2763-8C87-42A4-B1A8-D27739D10EF9}">
      <dgm:prSet/>
      <dgm:spPr/>
      <dgm:t>
        <a:bodyPr/>
        <a:lstStyle/>
        <a:p>
          <a:endParaRPr lang="it-IT"/>
        </a:p>
      </dgm:t>
    </dgm:pt>
    <dgm:pt modelId="{752E5539-344B-40C8-BB1F-292DFC266C9C}" type="sibTrans" cxnId="{34EA2763-8C87-42A4-B1A8-D27739D10EF9}">
      <dgm:prSet/>
      <dgm:spPr/>
      <dgm:t>
        <a:bodyPr/>
        <a:lstStyle/>
        <a:p>
          <a:endParaRPr lang="it-IT"/>
        </a:p>
      </dgm:t>
    </dgm:pt>
    <dgm:pt modelId="{36805178-84AE-4369-941C-DC77C58680D8}">
      <dgm:prSet phldrT="[Testo]"/>
      <dgm:spPr/>
      <dgm:t>
        <a:bodyPr/>
        <a:lstStyle/>
        <a:p>
          <a:r>
            <a:rPr lang="it-IT" dirty="0"/>
            <a:t> </a:t>
          </a:r>
        </a:p>
      </dgm:t>
    </dgm:pt>
    <dgm:pt modelId="{67B4D6D8-8574-4768-917F-B586DAEB9B24}" type="parTrans" cxnId="{941DA70F-E33A-4EDF-941A-AD9AA0B4ABAC}">
      <dgm:prSet/>
      <dgm:spPr/>
      <dgm:t>
        <a:bodyPr/>
        <a:lstStyle/>
        <a:p>
          <a:endParaRPr lang="it-IT"/>
        </a:p>
      </dgm:t>
    </dgm:pt>
    <dgm:pt modelId="{2725EFD4-10C6-4AD4-A484-4DE97775BEBD}" type="sibTrans" cxnId="{941DA70F-E33A-4EDF-941A-AD9AA0B4ABAC}">
      <dgm:prSet/>
      <dgm:spPr/>
      <dgm:t>
        <a:bodyPr/>
        <a:lstStyle/>
        <a:p>
          <a:endParaRPr lang="it-IT"/>
        </a:p>
      </dgm:t>
    </dgm:pt>
    <dgm:pt modelId="{EA9B78A3-7A58-4FB3-A579-4B45E768B7A4}">
      <dgm:prSet phldrT="[Testo]"/>
      <dgm:spPr/>
      <dgm:t>
        <a:bodyPr/>
        <a:lstStyle/>
        <a:p>
          <a:pPr algn="l"/>
          <a:endParaRPr lang="it-IT" dirty="0"/>
        </a:p>
      </dgm:t>
    </dgm:pt>
    <dgm:pt modelId="{3675CA2F-F6A9-4534-8039-EFE01B24E593}" type="parTrans" cxnId="{97ABF1A6-5DF5-44FA-A9D0-60DF87AD01FB}">
      <dgm:prSet/>
      <dgm:spPr/>
      <dgm:t>
        <a:bodyPr/>
        <a:lstStyle/>
        <a:p>
          <a:endParaRPr lang="it-IT"/>
        </a:p>
      </dgm:t>
    </dgm:pt>
    <dgm:pt modelId="{E843FB41-1B75-4CD5-AB8A-DB39BCFFCFE2}" type="sibTrans" cxnId="{97ABF1A6-5DF5-44FA-A9D0-60DF87AD01FB}">
      <dgm:prSet/>
      <dgm:spPr/>
      <dgm:t>
        <a:bodyPr/>
        <a:lstStyle/>
        <a:p>
          <a:endParaRPr lang="it-IT"/>
        </a:p>
      </dgm:t>
    </dgm:pt>
    <dgm:pt modelId="{4D7CED94-3B33-459F-9ADD-446048386347}">
      <dgm:prSet phldrT="[Testo]"/>
      <dgm:spPr/>
      <dgm:t>
        <a:bodyPr/>
        <a:lstStyle/>
        <a:p>
          <a:pPr algn="ctr">
            <a:buNone/>
          </a:pPr>
          <a:r>
            <a:rPr lang="it-IT" dirty="0"/>
            <a:t>Build </a:t>
          </a:r>
          <a:r>
            <a:rPr lang="it-IT" dirty="0" err="1"/>
            <a:t>Dockerfile</a:t>
          </a:r>
          <a:endParaRPr lang="it-IT" dirty="0"/>
        </a:p>
      </dgm:t>
    </dgm:pt>
    <dgm:pt modelId="{E645E4A9-BD3B-4536-B58D-0B0201962B10}" type="parTrans" cxnId="{2399DE7D-CB2C-4963-9502-71F117B126B3}">
      <dgm:prSet/>
      <dgm:spPr/>
      <dgm:t>
        <a:bodyPr/>
        <a:lstStyle/>
        <a:p>
          <a:endParaRPr lang="it-IT"/>
        </a:p>
      </dgm:t>
    </dgm:pt>
    <dgm:pt modelId="{1C24A372-BFCC-4B3D-AB80-D1855F0F9A13}" type="sibTrans" cxnId="{2399DE7D-CB2C-4963-9502-71F117B126B3}">
      <dgm:prSet/>
      <dgm:spPr/>
      <dgm:t>
        <a:bodyPr/>
        <a:lstStyle/>
        <a:p>
          <a:endParaRPr lang="it-IT"/>
        </a:p>
      </dgm:t>
    </dgm:pt>
    <dgm:pt modelId="{E2918B27-CB8E-4BEC-A2CA-559AB3779ADB}">
      <dgm:prSet phldrT="[Testo]"/>
      <dgm:spPr/>
      <dgm:t>
        <a:bodyPr/>
        <a:lstStyle/>
        <a:p>
          <a:pPr algn="ctr">
            <a:buNone/>
          </a:pPr>
          <a:r>
            <a:rPr lang="it-IT" dirty="0" err="1"/>
            <a:t>Dockerfile</a:t>
          </a:r>
          <a:endParaRPr lang="it-IT" dirty="0"/>
        </a:p>
      </dgm:t>
    </dgm:pt>
    <dgm:pt modelId="{5F223D0D-4A63-44D3-A816-32AEBA9B9388}" type="parTrans" cxnId="{A55723CB-C161-47E2-A5D6-BEC8AA0FB863}">
      <dgm:prSet/>
      <dgm:spPr/>
      <dgm:t>
        <a:bodyPr/>
        <a:lstStyle/>
        <a:p>
          <a:endParaRPr lang="it-IT"/>
        </a:p>
      </dgm:t>
    </dgm:pt>
    <dgm:pt modelId="{2B328E8D-B0A1-4AB3-A3BC-932D7315CF7A}" type="sibTrans" cxnId="{A55723CB-C161-47E2-A5D6-BEC8AA0FB863}">
      <dgm:prSet/>
      <dgm:spPr/>
      <dgm:t>
        <a:bodyPr/>
        <a:lstStyle/>
        <a:p>
          <a:endParaRPr lang="it-IT"/>
        </a:p>
      </dgm:t>
    </dgm:pt>
    <dgm:pt modelId="{75A34FB2-3DD7-4370-BBD8-50629615971F}">
      <dgm:prSet phldrT="[Testo]"/>
      <dgm:spPr/>
      <dgm:t>
        <a:bodyPr/>
        <a:lstStyle/>
        <a:p>
          <a:endParaRPr lang="it-IT" dirty="0"/>
        </a:p>
      </dgm:t>
    </dgm:pt>
    <dgm:pt modelId="{88ABF6C3-7B32-46BB-A5C7-3B16960FCE90}" type="parTrans" cxnId="{1EBD9600-8057-4332-B5D8-00A89941B33A}">
      <dgm:prSet/>
      <dgm:spPr/>
      <dgm:t>
        <a:bodyPr/>
        <a:lstStyle/>
        <a:p>
          <a:endParaRPr lang="it-IT"/>
        </a:p>
      </dgm:t>
    </dgm:pt>
    <dgm:pt modelId="{27EDF93D-05E4-4811-831F-A31A01230551}" type="sibTrans" cxnId="{1EBD9600-8057-4332-B5D8-00A89941B33A}">
      <dgm:prSet/>
      <dgm:spPr/>
      <dgm:t>
        <a:bodyPr/>
        <a:lstStyle/>
        <a:p>
          <a:endParaRPr lang="it-IT"/>
        </a:p>
      </dgm:t>
    </dgm:pt>
    <dgm:pt modelId="{BF5EFE84-E39B-4C52-B01B-C120370363E5}">
      <dgm:prSet phldrT="[Testo]"/>
      <dgm:spPr/>
      <dgm:t>
        <a:bodyPr/>
        <a:lstStyle/>
        <a:p>
          <a:pPr algn="ctr">
            <a:buNone/>
          </a:pPr>
          <a:r>
            <a:rPr lang="it-IT" dirty="0" err="1"/>
            <a:t>Run</a:t>
          </a:r>
          <a:endParaRPr lang="it-IT" dirty="0"/>
        </a:p>
      </dgm:t>
    </dgm:pt>
    <dgm:pt modelId="{ED51B1AA-F629-48A9-9C8C-F17F23886A66}" type="sibTrans" cxnId="{AD625588-B165-47B5-AE76-7BED96BBCF3C}">
      <dgm:prSet/>
      <dgm:spPr/>
      <dgm:t>
        <a:bodyPr/>
        <a:lstStyle/>
        <a:p>
          <a:endParaRPr lang="it-IT"/>
        </a:p>
      </dgm:t>
    </dgm:pt>
    <dgm:pt modelId="{A05F35BE-0ECD-4AA1-B913-8DB76D34B7EA}" type="parTrans" cxnId="{AD625588-B165-47B5-AE76-7BED96BBCF3C}">
      <dgm:prSet/>
      <dgm:spPr/>
      <dgm:t>
        <a:bodyPr/>
        <a:lstStyle/>
        <a:p>
          <a:endParaRPr lang="it-IT"/>
        </a:p>
      </dgm:t>
    </dgm:pt>
    <dgm:pt modelId="{F125042B-5FEF-41FE-A5B1-FDF03995DB80}">
      <dgm:prSet phldrT="[Testo]"/>
      <dgm:spPr/>
      <dgm:t>
        <a:bodyPr/>
        <a:lstStyle/>
        <a:p>
          <a:pPr algn="ctr">
            <a:buNone/>
          </a:pPr>
          <a:r>
            <a:rPr lang="it-IT" dirty="0"/>
            <a:t>Push</a:t>
          </a:r>
        </a:p>
      </dgm:t>
    </dgm:pt>
    <dgm:pt modelId="{4BFE12F5-11D1-418F-817B-20ED07926420}" type="parTrans" cxnId="{0D6ABCA3-A5E2-4453-9F32-545B5D60A297}">
      <dgm:prSet/>
      <dgm:spPr/>
      <dgm:t>
        <a:bodyPr/>
        <a:lstStyle/>
        <a:p>
          <a:endParaRPr lang="it-IT"/>
        </a:p>
      </dgm:t>
    </dgm:pt>
    <dgm:pt modelId="{A98FAF46-80A4-4E2D-8187-B9A1DE4F48CE}" type="sibTrans" cxnId="{0D6ABCA3-A5E2-4453-9F32-545B5D60A297}">
      <dgm:prSet/>
      <dgm:spPr/>
      <dgm:t>
        <a:bodyPr/>
        <a:lstStyle/>
        <a:p>
          <a:endParaRPr lang="it-IT"/>
        </a:p>
      </dgm:t>
    </dgm:pt>
    <dgm:pt modelId="{B629C281-A35D-4749-9B94-E12E7D9D2A6E}">
      <dgm:prSet phldrT="[Testo]"/>
      <dgm:spPr/>
      <dgm:t>
        <a:bodyPr/>
        <a:lstStyle/>
        <a:p>
          <a:pPr algn="ctr">
            <a:buNone/>
          </a:pPr>
          <a:endParaRPr lang="it-IT" dirty="0"/>
        </a:p>
      </dgm:t>
    </dgm:pt>
    <dgm:pt modelId="{B4A27C3A-235E-42B3-8838-6A475F543D70}" type="parTrans" cxnId="{4D7AAD2C-47F7-46D7-A32A-4926F5AF7E7A}">
      <dgm:prSet/>
      <dgm:spPr/>
      <dgm:t>
        <a:bodyPr/>
        <a:lstStyle/>
        <a:p>
          <a:endParaRPr lang="it-IT"/>
        </a:p>
      </dgm:t>
    </dgm:pt>
    <dgm:pt modelId="{2222CB54-4D79-4A53-9A0B-73C22019FFBB}" type="sibTrans" cxnId="{4D7AAD2C-47F7-46D7-A32A-4926F5AF7E7A}">
      <dgm:prSet/>
      <dgm:spPr/>
      <dgm:t>
        <a:bodyPr/>
        <a:lstStyle/>
        <a:p>
          <a:endParaRPr lang="it-IT"/>
        </a:p>
      </dgm:t>
    </dgm:pt>
    <dgm:pt modelId="{C2367693-9332-4A7A-AC86-63CE715FC554}">
      <dgm:prSet phldrT="[Testo]"/>
      <dgm:spPr/>
      <dgm:t>
        <a:bodyPr/>
        <a:lstStyle/>
        <a:p>
          <a:pPr algn="ctr">
            <a:buNone/>
          </a:pPr>
          <a:endParaRPr lang="it-IT" dirty="0"/>
        </a:p>
      </dgm:t>
    </dgm:pt>
    <dgm:pt modelId="{B996C29A-256E-4C82-BD28-906C91C18EE6}" type="parTrans" cxnId="{DDBA2332-DC3B-4A36-9F8B-323E960C59EC}">
      <dgm:prSet/>
      <dgm:spPr/>
      <dgm:t>
        <a:bodyPr/>
        <a:lstStyle/>
        <a:p>
          <a:endParaRPr lang="it-IT"/>
        </a:p>
      </dgm:t>
    </dgm:pt>
    <dgm:pt modelId="{CFDB448E-02D1-4841-93CD-1F7E9555AF81}" type="sibTrans" cxnId="{DDBA2332-DC3B-4A36-9F8B-323E960C59EC}">
      <dgm:prSet/>
      <dgm:spPr/>
      <dgm:t>
        <a:bodyPr/>
        <a:lstStyle/>
        <a:p>
          <a:endParaRPr lang="it-IT"/>
        </a:p>
      </dgm:t>
    </dgm:pt>
    <dgm:pt modelId="{66A46914-D97E-4F95-A302-9B3F3C84DBFD}">
      <dgm:prSet phldrT="[Testo]"/>
      <dgm:spPr/>
      <dgm:t>
        <a:bodyPr/>
        <a:lstStyle/>
        <a:p>
          <a:pPr algn="ctr">
            <a:buNone/>
          </a:pPr>
          <a:endParaRPr lang="it-IT" dirty="0"/>
        </a:p>
      </dgm:t>
    </dgm:pt>
    <dgm:pt modelId="{FCFF57DF-50D3-4631-A1CE-F7CE31C8DA82}" type="parTrans" cxnId="{C548B571-8F12-44A5-92AB-6A8912CA9666}">
      <dgm:prSet/>
      <dgm:spPr/>
      <dgm:t>
        <a:bodyPr/>
        <a:lstStyle/>
        <a:p>
          <a:endParaRPr lang="it-IT"/>
        </a:p>
      </dgm:t>
    </dgm:pt>
    <dgm:pt modelId="{7DD1D5FE-E3FB-4DB9-90D7-86DC420F7492}" type="sibTrans" cxnId="{C548B571-8F12-44A5-92AB-6A8912CA9666}">
      <dgm:prSet/>
      <dgm:spPr/>
      <dgm:t>
        <a:bodyPr/>
        <a:lstStyle/>
        <a:p>
          <a:endParaRPr lang="it-IT"/>
        </a:p>
      </dgm:t>
    </dgm:pt>
    <dgm:pt modelId="{AB12C5A5-90C5-461F-9294-042FDC0B5816}">
      <dgm:prSet phldrT="[Testo]"/>
      <dgm:spPr/>
      <dgm:t>
        <a:bodyPr/>
        <a:lstStyle/>
        <a:p>
          <a:pPr algn="l"/>
          <a:endParaRPr lang="it-IT" dirty="0"/>
        </a:p>
      </dgm:t>
    </dgm:pt>
    <dgm:pt modelId="{9DAAA8AF-AD47-4525-957D-1A1E505C00A1}" type="parTrans" cxnId="{92C0F7D3-B1D8-43A9-AF32-81E1B70D5229}">
      <dgm:prSet/>
      <dgm:spPr/>
      <dgm:t>
        <a:bodyPr/>
        <a:lstStyle/>
        <a:p>
          <a:endParaRPr lang="it-IT"/>
        </a:p>
      </dgm:t>
    </dgm:pt>
    <dgm:pt modelId="{3674374C-4378-4D62-B0D6-94E986BBC95A}" type="sibTrans" cxnId="{92C0F7D3-B1D8-43A9-AF32-81E1B70D5229}">
      <dgm:prSet/>
      <dgm:spPr/>
      <dgm:t>
        <a:bodyPr/>
        <a:lstStyle/>
        <a:p>
          <a:endParaRPr lang="it-IT"/>
        </a:p>
      </dgm:t>
    </dgm:pt>
    <dgm:pt modelId="{BC0505FC-6216-4426-BD8E-053F9FC207C8}">
      <dgm:prSet phldrT="[Testo]"/>
      <dgm:spPr/>
      <dgm:t>
        <a:bodyPr/>
        <a:lstStyle/>
        <a:p>
          <a:pPr algn="ctr">
            <a:buNone/>
          </a:pPr>
          <a:endParaRPr lang="it-IT" dirty="0"/>
        </a:p>
      </dgm:t>
    </dgm:pt>
    <dgm:pt modelId="{9B5BC7AC-FBA2-482E-914D-C50CCDA404EA}" type="parTrans" cxnId="{FCDFAC6B-ADC4-4512-9B57-61415EED9041}">
      <dgm:prSet/>
      <dgm:spPr/>
      <dgm:t>
        <a:bodyPr/>
        <a:lstStyle/>
        <a:p>
          <a:endParaRPr lang="it-IT"/>
        </a:p>
      </dgm:t>
    </dgm:pt>
    <dgm:pt modelId="{6E0131FD-310B-4557-8C6E-BF15D58BB735}" type="sibTrans" cxnId="{FCDFAC6B-ADC4-4512-9B57-61415EED9041}">
      <dgm:prSet/>
      <dgm:spPr/>
      <dgm:t>
        <a:bodyPr/>
        <a:lstStyle/>
        <a:p>
          <a:endParaRPr lang="it-IT"/>
        </a:p>
      </dgm:t>
    </dgm:pt>
    <dgm:pt modelId="{9864475D-57EF-4673-AB6E-631B0C9C1CC8}" type="pres">
      <dgm:prSet presAssocID="{AEAF8A42-DF67-402D-986F-B70BBD267513}" presName="linearFlow" presStyleCnt="0">
        <dgm:presLayoutVars>
          <dgm:dir/>
          <dgm:animLvl val="lvl"/>
          <dgm:resizeHandles val="exact"/>
        </dgm:presLayoutVars>
      </dgm:prSet>
      <dgm:spPr/>
    </dgm:pt>
    <dgm:pt modelId="{4924153D-0A73-4B08-A7DB-01657570A5D2}" type="pres">
      <dgm:prSet presAssocID="{75A34FB2-3DD7-4370-BBD8-50629615971F}" presName="composite" presStyleCnt="0"/>
      <dgm:spPr/>
    </dgm:pt>
    <dgm:pt modelId="{4D792308-E260-440F-8452-4415A700279C}" type="pres">
      <dgm:prSet presAssocID="{75A34FB2-3DD7-4370-BBD8-50629615971F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DCF1CFE1-1F5D-45D0-BE5B-C11D1E99AD58}" type="pres">
      <dgm:prSet presAssocID="{75A34FB2-3DD7-4370-BBD8-50629615971F}" presName="descendantText" presStyleLbl="alignAcc1" presStyleIdx="0" presStyleCnt="4">
        <dgm:presLayoutVars>
          <dgm:bulletEnabled val="1"/>
        </dgm:presLayoutVars>
      </dgm:prSet>
      <dgm:spPr/>
    </dgm:pt>
    <dgm:pt modelId="{F374CC08-8AC7-45CC-B7C8-467E369A8DF5}" type="pres">
      <dgm:prSet presAssocID="{27EDF93D-05E4-4811-831F-A31A01230551}" presName="sp" presStyleCnt="0"/>
      <dgm:spPr/>
    </dgm:pt>
    <dgm:pt modelId="{3E9CB7CC-B7DD-42B5-B5FF-A40A74C62BC3}" type="pres">
      <dgm:prSet presAssocID="{66C1BA1A-783A-46CB-A899-687D099E6507}" presName="composite" presStyleCnt="0"/>
      <dgm:spPr/>
    </dgm:pt>
    <dgm:pt modelId="{7876A28B-C084-44E1-A30C-33839730F129}" type="pres">
      <dgm:prSet presAssocID="{66C1BA1A-783A-46CB-A899-687D099E6507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653B6CDE-7A46-4BDF-9A35-C9D3FDAA7333}" type="pres">
      <dgm:prSet presAssocID="{66C1BA1A-783A-46CB-A899-687D099E6507}" presName="descendantText" presStyleLbl="alignAcc1" presStyleIdx="1" presStyleCnt="4" custLinFactNeighborX="279" custLinFactNeighborY="282">
        <dgm:presLayoutVars>
          <dgm:bulletEnabled val="1"/>
        </dgm:presLayoutVars>
      </dgm:prSet>
      <dgm:spPr/>
    </dgm:pt>
    <dgm:pt modelId="{AFEF7649-53D6-4FDB-9A41-69A1A3898C93}" type="pres">
      <dgm:prSet presAssocID="{752E5539-344B-40C8-BB1F-292DFC266C9C}" presName="sp" presStyleCnt="0"/>
      <dgm:spPr/>
    </dgm:pt>
    <dgm:pt modelId="{BCD6FB81-60AB-40DA-97A2-2C884E8AE5B2}" type="pres">
      <dgm:prSet presAssocID="{36805178-84AE-4369-941C-DC77C58680D8}" presName="composite" presStyleCnt="0"/>
      <dgm:spPr/>
    </dgm:pt>
    <dgm:pt modelId="{C87BD099-39A9-44FB-AD0B-3665610375EA}" type="pres">
      <dgm:prSet presAssocID="{36805178-84AE-4369-941C-DC77C58680D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C6572087-FC6E-4EC2-BC23-CF2F2E8C1AAE}" type="pres">
      <dgm:prSet presAssocID="{36805178-84AE-4369-941C-DC77C58680D8}" presName="descendantText" presStyleLbl="alignAcc1" presStyleIdx="2" presStyleCnt="4" custLinFactNeighborX="280" custLinFactNeighborY="282">
        <dgm:presLayoutVars>
          <dgm:bulletEnabled val="1"/>
        </dgm:presLayoutVars>
      </dgm:prSet>
      <dgm:spPr/>
    </dgm:pt>
    <dgm:pt modelId="{24DA43EF-C6C3-4D13-AE96-76698A1AA920}" type="pres">
      <dgm:prSet presAssocID="{2725EFD4-10C6-4AD4-A484-4DE97775BEBD}" presName="sp" presStyleCnt="0"/>
      <dgm:spPr/>
    </dgm:pt>
    <dgm:pt modelId="{BEDD27B9-DA9D-4D9B-858E-E6A7448F03E1}" type="pres">
      <dgm:prSet presAssocID="{C2367693-9332-4A7A-AC86-63CE715FC554}" presName="composite" presStyleCnt="0"/>
      <dgm:spPr/>
    </dgm:pt>
    <dgm:pt modelId="{69C5C8DD-A38D-4100-9AAC-943558996FA1}" type="pres">
      <dgm:prSet presAssocID="{C2367693-9332-4A7A-AC86-63CE715FC554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496875EA-3B25-49AD-B352-D216A85178B9}" type="pres">
      <dgm:prSet presAssocID="{C2367693-9332-4A7A-AC86-63CE715FC554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1EBD9600-8057-4332-B5D8-00A89941B33A}" srcId="{AEAF8A42-DF67-402D-986F-B70BBD267513}" destId="{75A34FB2-3DD7-4370-BBD8-50629615971F}" srcOrd="0" destOrd="0" parTransId="{88ABF6C3-7B32-46BB-A5C7-3B16960FCE90}" sibTransId="{27EDF93D-05E4-4811-831F-A31A01230551}"/>
    <dgm:cxn modelId="{941DA70F-E33A-4EDF-941A-AD9AA0B4ABAC}" srcId="{AEAF8A42-DF67-402D-986F-B70BBD267513}" destId="{36805178-84AE-4369-941C-DC77C58680D8}" srcOrd="2" destOrd="0" parTransId="{67B4D6D8-8574-4768-917F-B586DAEB9B24}" sibTransId="{2725EFD4-10C6-4AD4-A484-4DE97775BEBD}"/>
    <dgm:cxn modelId="{43722B13-B632-4AF8-94D4-EF9AFBDEC471}" type="presOf" srcId="{AEAF8A42-DF67-402D-986F-B70BBD267513}" destId="{9864475D-57EF-4673-AB6E-631B0C9C1CC8}" srcOrd="0" destOrd="0" presId="urn:microsoft.com/office/officeart/2005/8/layout/chevron2"/>
    <dgm:cxn modelId="{7B420927-37F7-49BE-9827-397168CC8A6D}" type="presOf" srcId="{BC0505FC-6216-4426-BD8E-053F9FC207C8}" destId="{C6572087-FC6E-4EC2-BC23-CF2F2E8C1AAE}" srcOrd="0" destOrd="1" presId="urn:microsoft.com/office/officeart/2005/8/layout/chevron2"/>
    <dgm:cxn modelId="{4D7AAD2C-47F7-46D7-A32A-4926F5AF7E7A}" srcId="{36805178-84AE-4369-941C-DC77C58680D8}" destId="{B629C281-A35D-4749-9B94-E12E7D9D2A6E}" srcOrd="2" destOrd="0" parTransId="{B4A27C3A-235E-42B3-8838-6A475F543D70}" sibTransId="{2222CB54-4D79-4A53-9A0B-73C22019FFBB}"/>
    <dgm:cxn modelId="{C1CEC730-DC9E-4C2E-B05B-1D470A43995E}" type="presOf" srcId="{F125042B-5FEF-41FE-A5B1-FDF03995DB80}" destId="{496875EA-3B25-49AD-B352-D216A85178B9}" srcOrd="0" destOrd="0" presId="urn:microsoft.com/office/officeart/2005/8/layout/chevron2"/>
    <dgm:cxn modelId="{DDBA2332-DC3B-4A36-9F8B-323E960C59EC}" srcId="{AEAF8A42-DF67-402D-986F-B70BBD267513}" destId="{C2367693-9332-4A7A-AC86-63CE715FC554}" srcOrd="3" destOrd="0" parTransId="{B996C29A-256E-4C82-BD28-906C91C18EE6}" sibTransId="{CFDB448E-02D1-4841-93CD-1F7E9555AF81}"/>
    <dgm:cxn modelId="{1B2EB533-3C02-4502-910E-2AB9CB8A969B}" type="presOf" srcId="{4D7CED94-3B33-459F-9ADD-446048386347}" destId="{653B6CDE-7A46-4BDF-9A35-C9D3FDAA7333}" srcOrd="0" destOrd="0" presId="urn:microsoft.com/office/officeart/2005/8/layout/chevron2"/>
    <dgm:cxn modelId="{51FD6535-77FD-4210-9F1A-1F898AFD5A84}" type="presOf" srcId="{BF5EFE84-E39B-4C52-B01B-C120370363E5}" destId="{C6572087-FC6E-4EC2-BC23-CF2F2E8C1AAE}" srcOrd="0" destOrd="0" presId="urn:microsoft.com/office/officeart/2005/8/layout/chevron2"/>
    <dgm:cxn modelId="{592A5038-63D6-4828-BC43-245E573447BB}" type="presOf" srcId="{C2367693-9332-4A7A-AC86-63CE715FC554}" destId="{69C5C8DD-A38D-4100-9AAC-943558996FA1}" srcOrd="0" destOrd="0" presId="urn:microsoft.com/office/officeart/2005/8/layout/chevron2"/>
    <dgm:cxn modelId="{9A6C0C62-9A6F-4533-8CF3-61A34BB7D715}" type="presOf" srcId="{B629C281-A35D-4749-9B94-E12E7D9D2A6E}" destId="{C6572087-FC6E-4EC2-BC23-CF2F2E8C1AAE}" srcOrd="0" destOrd="2" presId="urn:microsoft.com/office/officeart/2005/8/layout/chevron2"/>
    <dgm:cxn modelId="{34EA2763-8C87-42A4-B1A8-D27739D10EF9}" srcId="{AEAF8A42-DF67-402D-986F-B70BBD267513}" destId="{66C1BA1A-783A-46CB-A899-687D099E6507}" srcOrd="1" destOrd="0" parTransId="{E06B332F-5601-4987-8CFD-5F09614D1022}" sibTransId="{752E5539-344B-40C8-BB1F-292DFC266C9C}"/>
    <dgm:cxn modelId="{FCDFAC6B-ADC4-4512-9B57-61415EED9041}" srcId="{36805178-84AE-4369-941C-DC77C58680D8}" destId="{BC0505FC-6216-4426-BD8E-053F9FC207C8}" srcOrd="1" destOrd="0" parTransId="{9B5BC7AC-FBA2-482E-914D-C50CCDA404EA}" sibTransId="{6E0131FD-310B-4557-8C6E-BF15D58BB735}"/>
    <dgm:cxn modelId="{CF23E36B-4231-41B7-BB26-2CA32C43CEE7}" type="presOf" srcId="{EA9B78A3-7A58-4FB3-A579-4B45E768B7A4}" destId="{653B6CDE-7A46-4BDF-9A35-C9D3FDAA7333}" srcOrd="0" destOrd="2" presId="urn:microsoft.com/office/officeart/2005/8/layout/chevron2"/>
    <dgm:cxn modelId="{C548B571-8F12-44A5-92AB-6A8912CA9666}" srcId="{C2367693-9332-4A7A-AC86-63CE715FC554}" destId="{66A46914-D97E-4F95-A302-9B3F3C84DBFD}" srcOrd="1" destOrd="0" parTransId="{FCFF57DF-50D3-4631-A1CE-F7CE31C8DA82}" sibTransId="{7DD1D5FE-E3FB-4DB9-90D7-86DC420F7492}"/>
    <dgm:cxn modelId="{2399DE7D-CB2C-4963-9502-71F117B126B3}" srcId="{66C1BA1A-783A-46CB-A899-687D099E6507}" destId="{4D7CED94-3B33-459F-9ADD-446048386347}" srcOrd="0" destOrd="0" parTransId="{E645E4A9-BD3B-4536-B58D-0B0201962B10}" sibTransId="{1C24A372-BFCC-4B3D-AB80-D1855F0F9A13}"/>
    <dgm:cxn modelId="{AD625588-B165-47B5-AE76-7BED96BBCF3C}" srcId="{36805178-84AE-4369-941C-DC77C58680D8}" destId="{BF5EFE84-E39B-4C52-B01B-C120370363E5}" srcOrd="0" destOrd="0" parTransId="{A05F35BE-0ECD-4AA1-B913-8DB76D34B7EA}" sibTransId="{ED51B1AA-F629-48A9-9C8C-F17F23886A66}"/>
    <dgm:cxn modelId="{841D4996-D7FA-4083-B2FF-E2FF29280647}" type="presOf" srcId="{75A34FB2-3DD7-4370-BBD8-50629615971F}" destId="{4D792308-E260-440F-8452-4415A700279C}" srcOrd="0" destOrd="0" presId="urn:microsoft.com/office/officeart/2005/8/layout/chevron2"/>
    <dgm:cxn modelId="{0D6ABCA3-A5E2-4453-9F32-545B5D60A297}" srcId="{C2367693-9332-4A7A-AC86-63CE715FC554}" destId="{F125042B-5FEF-41FE-A5B1-FDF03995DB80}" srcOrd="0" destOrd="0" parTransId="{4BFE12F5-11D1-418F-817B-20ED07926420}" sibTransId="{A98FAF46-80A4-4E2D-8187-B9A1DE4F48CE}"/>
    <dgm:cxn modelId="{97ABF1A6-5DF5-44FA-A9D0-60DF87AD01FB}" srcId="{66C1BA1A-783A-46CB-A899-687D099E6507}" destId="{EA9B78A3-7A58-4FB3-A579-4B45E768B7A4}" srcOrd="2" destOrd="0" parTransId="{3675CA2F-F6A9-4534-8039-EFE01B24E593}" sibTransId="{E843FB41-1B75-4CD5-AB8A-DB39BCFFCFE2}"/>
    <dgm:cxn modelId="{E07E23B0-03CA-44DA-95FC-D886FF1A953F}" type="presOf" srcId="{36805178-84AE-4369-941C-DC77C58680D8}" destId="{C87BD099-39A9-44FB-AD0B-3665610375EA}" srcOrd="0" destOrd="0" presId="urn:microsoft.com/office/officeart/2005/8/layout/chevron2"/>
    <dgm:cxn modelId="{208987C4-D088-4290-B4A0-BDE017A6DDF0}" type="presOf" srcId="{66C1BA1A-783A-46CB-A899-687D099E6507}" destId="{7876A28B-C084-44E1-A30C-33839730F129}" srcOrd="0" destOrd="0" presId="urn:microsoft.com/office/officeart/2005/8/layout/chevron2"/>
    <dgm:cxn modelId="{3FE105C8-204B-47C7-8BAD-1C0E1A602012}" type="presOf" srcId="{AB12C5A5-90C5-461F-9294-042FDC0B5816}" destId="{653B6CDE-7A46-4BDF-9A35-C9D3FDAA7333}" srcOrd="0" destOrd="1" presId="urn:microsoft.com/office/officeart/2005/8/layout/chevron2"/>
    <dgm:cxn modelId="{A55723CB-C161-47E2-A5D6-BEC8AA0FB863}" srcId="{75A34FB2-3DD7-4370-BBD8-50629615971F}" destId="{E2918B27-CB8E-4BEC-A2CA-559AB3779ADB}" srcOrd="0" destOrd="0" parTransId="{5F223D0D-4A63-44D3-A816-32AEBA9B9388}" sibTransId="{2B328E8D-B0A1-4AB3-A3BC-932D7315CF7A}"/>
    <dgm:cxn modelId="{4567CECC-8795-412F-A81B-DDB77BCE18EB}" type="presOf" srcId="{66A46914-D97E-4F95-A302-9B3F3C84DBFD}" destId="{496875EA-3B25-49AD-B352-D216A85178B9}" srcOrd="0" destOrd="1" presId="urn:microsoft.com/office/officeart/2005/8/layout/chevron2"/>
    <dgm:cxn modelId="{92C0F7D3-B1D8-43A9-AF32-81E1B70D5229}" srcId="{66C1BA1A-783A-46CB-A899-687D099E6507}" destId="{AB12C5A5-90C5-461F-9294-042FDC0B5816}" srcOrd="1" destOrd="0" parTransId="{9DAAA8AF-AD47-4525-957D-1A1E505C00A1}" sibTransId="{3674374C-4378-4D62-B0D6-94E986BBC95A}"/>
    <dgm:cxn modelId="{1CEA5FEB-BC3F-407C-A73C-22AAD85DDEF5}" type="presOf" srcId="{E2918B27-CB8E-4BEC-A2CA-559AB3779ADB}" destId="{DCF1CFE1-1F5D-45D0-BE5B-C11D1E99AD58}" srcOrd="0" destOrd="0" presId="urn:microsoft.com/office/officeart/2005/8/layout/chevron2"/>
    <dgm:cxn modelId="{F0436C02-8615-409A-9080-D2E1061E6376}" type="presParOf" srcId="{9864475D-57EF-4673-AB6E-631B0C9C1CC8}" destId="{4924153D-0A73-4B08-A7DB-01657570A5D2}" srcOrd="0" destOrd="0" presId="urn:microsoft.com/office/officeart/2005/8/layout/chevron2"/>
    <dgm:cxn modelId="{C4C71A77-F903-4AB0-B028-833E1A429F13}" type="presParOf" srcId="{4924153D-0A73-4B08-A7DB-01657570A5D2}" destId="{4D792308-E260-440F-8452-4415A700279C}" srcOrd="0" destOrd="0" presId="urn:microsoft.com/office/officeart/2005/8/layout/chevron2"/>
    <dgm:cxn modelId="{A6184CC5-CCFA-417B-9BDC-B2B35BCA8E4F}" type="presParOf" srcId="{4924153D-0A73-4B08-A7DB-01657570A5D2}" destId="{DCF1CFE1-1F5D-45D0-BE5B-C11D1E99AD58}" srcOrd="1" destOrd="0" presId="urn:microsoft.com/office/officeart/2005/8/layout/chevron2"/>
    <dgm:cxn modelId="{46F39CF4-9A75-47F2-9705-9C3757D84BD0}" type="presParOf" srcId="{9864475D-57EF-4673-AB6E-631B0C9C1CC8}" destId="{F374CC08-8AC7-45CC-B7C8-467E369A8DF5}" srcOrd="1" destOrd="0" presId="urn:microsoft.com/office/officeart/2005/8/layout/chevron2"/>
    <dgm:cxn modelId="{9F91EA80-363E-415D-8E4A-D1FA993A8576}" type="presParOf" srcId="{9864475D-57EF-4673-AB6E-631B0C9C1CC8}" destId="{3E9CB7CC-B7DD-42B5-B5FF-A40A74C62BC3}" srcOrd="2" destOrd="0" presId="urn:microsoft.com/office/officeart/2005/8/layout/chevron2"/>
    <dgm:cxn modelId="{EA27EE5F-592A-44F2-B732-FF0A88FF6429}" type="presParOf" srcId="{3E9CB7CC-B7DD-42B5-B5FF-A40A74C62BC3}" destId="{7876A28B-C084-44E1-A30C-33839730F129}" srcOrd="0" destOrd="0" presId="urn:microsoft.com/office/officeart/2005/8/layout/chevron2"/>
    <dgm:cxn modelId="{717E67A1-59B8-4DD0-88CF-6E83E4D5D116}" type="presParOf" srcId="{3E9CB7CC-B7DD-42B5-B5FF-A40A74C62BC3}" destId="{653B6CDE-7A46-4BDF-9A35-C9D3FDAA7333}" srcOrd="1" destOrd="0" presId="urn:microsoft.com/office/officeart/2005/8/layout/chevron2"/>
    <dgm:cxn modelId="{C24AA17F-220E-451B-9FD6-97BFE5AF2CE5}" type="presParOf" srcId="{9864475D-57EF-4673-AB6E-631B0C9C1CC8}" destId="{AFEF7649-53D6-4FDB-9A41-69A1A3898C93}" srcOrd="3" destOrd="0" presId="urn:microsoft.com/office/officeart/2005/8/layout/chevron2"/>
    <dgm:cxn modelId="{AEA01D1F-DAB8-4F2F-AE29-BE9759EE74BD}" type="presParOf" srcId="{9864475D-57EF-4673-AB6E-631B0C9C1CC8}" destId="{BCD6FB81-60AB-40DA-97A2-2C884E8AE5B2}" srcOrd="4" destOrd="0" presId="urn:microsoft.com/office/officeart/2005/8/layout/chevron2"/>
    <dgm:cxn modelId="{931CAA76-52D2-479F-B93F-869E07874C38}" type="presParOf" srcId="{BCD6FB81-60AB-40DA-97A2-2C884E8AE5B2}" destId="{C87BD099-39A9-44FB-AD0B-3665610375EA}" srcOrd="0" destOrd="0" presId="urn:microsoft.com/office/officeart/2005/8/layout/chevron2"/>
    <dgm:cxn modelId="{3D2998CC-CC89-47D3-8994-F868D67656E9}" type="presParOf" srcId="{BCD6FB81-60AB-40DA-97A2-2C884E8AE5B2}" destId="{C6572087-FC6E-4EC2-BC23-CF2F2E8C1AAE}" srcOrd="1" destOrd="0" presId="urn:microsoft.com/office/officeart/2005/8/layout/chevron2"/>
    <dgm:cxn modelId="{8087893F-6E5F-42A4-BD7F-7913628EB977}" type="presParOf" srcId="{9864475D-57EF-4673-AB6E-631B0C9C1CC8}" destId="{24DA43EF-C6C3-4D13-AE96-76698A1AA920}" srcOrd="5" destOrd="0" presId="urn:microsoft.com/office/officeart/2005/8/layout/chevron2"/>
    <dgm:cxn modelId="{806EF574-5739-4088-BDF6-533A25382ADD}" type="presParOf" srcId="{9864475D-57EF-4673-AB6E-631B0C9C1CC8}" destId="{BEDD27B9-DA9D-4D9B-858E-E6A7448F03E1}" srcOrd="6" destOrd="0" presId="urn:microsoft.com/office/officeart/2005/8/layout/chevron2"/>
    <dgm:cxn modelId="{701C9DB3-E8D3-4772-8ACB-039F6DF1086D}" type="presParOf" srcId="{BEDD27B9-DA9D-4D9B-858E-E6A7448F03E1}" destId="{69C5C8DD-A38D-4100-9AAC-943558996FA1}" srcOrd="0" destOrd="0" presId="urn:microsoft.com/office/officeart/2005/8/layout/chevron2"/>
    <dgm:cxn modelId="{F01BE05B-B97E-445B-A00F-1F68896F634F}" type="presParOf" srcId="{BEDD27B9-DA9D-4D9B-858E-E6A7448F03E1}" destId="{496875EA-3B25-49AD-B352-D216A85178B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B998A-9338-4F8A-96E3-72F364D5ED57}">
      <dsp:nvSpPr>
        <dsp:cNvPr id="0" name=""/>
        <dsp:cNvSpPr/>
      </dsp:nvSpPr>
      <dsp:spPr>
        <a:xfrm rot="5400000">
          <a:off x="-253338" y="256424"/>
          <a:ext cx="1688923" cy="1182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300" kern="1200" dirty="0"/>
        </a:p>
      </dsp:txBody>
      <dsp:txXfrm rot="-5400000">
        <a:off x="1" y="594208"/>
        <a:ext cx="1182246" cy="506677"/>
      </dsp:txXfrm>
    </dsp:sp>
    <dsp:sp modelId="{8D39289A-33D1-4A9C-9010-9239733D88F0}">
      <dsp:nvSpPr>
        <dsp:cNvPr id="0" name=""/>
        <dsp:cNvSpPr/>
      </dsp:nvSpPr>
      <dsp:spPr>
        <a:xfrm rot="5400000">
          <a:off x="3703970" y="-2491982"/>
          <a:ext cx="1097800" cy="61412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2000" kern="1200" dirty="0"/>
            <a:t>Installazione Prerequisiti</a:t>
          </a:r>
        </a:p>
      </dsp:txBody>
      <dsp:txXfrm rot="-5400000">
        <a:off x="1182246" y="83332"/>
        <a:ext cx="6087658" cy="990620"/>
      </dsp:txXfrm>
    </dsp:sp>
    <dsp:sp modelId="{7876A28B-C084-44E1-A30C-33839730F129}">
      <dsp:nvSpPr>
        <dsp:cNvPr id="0" name=""/>
        <dsp:cNvSpPr/>
      </dsp:nvSpPr>
      <dsp:spPr>
        <a:xfrm rot="5400000">
          <a:off x="-253338" y="1752315"/>
          <a:ext cx="1688923" cy="1182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 dirty="0"/>
            <a:t> </a:t>
          </a:r>
        </a:p>
      </dsp:txBody>
      <dsp:txXfrm rot="-5400000">
        <a:off x="1" y="2090099"/>
        <a:ext cx="1182246" cy="506677"/>
      </dsp:txXfrm>
    </dsp:sp>
    <dsp:sp modelId="{653B6CDE-7A46-4BDF-9A35-C9D3FDAA7333}">
      <dsp:nvSpPr>
        <dsp:cNvPr id="0" name=""/>
        <dsp:cNvSpPr/>
      </dsp:nvSpPr>
      <dsp:spPr>
        <a:xfrm rot="5400000">
          <a:off x="3703970" y="-1022746"/>
          <a:ext cx="1097800" cy="61412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2000" kern="1200" dirty="0"/>
            <a:t>Recupero codice sorgente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000" kern="1200" dirty="0"/>
        </a:p>
      </dsp:txBody>
      <dsp:txXfrm rot="-5400000">
        <a:off x="1182246" y="1552568"/>
        <a:ext cx="6087658" cy="990620"/>
      </dsp:txXfrm>
    </dsp:sp>
    <dsp:sp modelId="{C87BD099-39A9-44FB-AD0B-3665610375EA}">
      <dsp:nvSpPr>
        <dsp:cNvPr id="0" name=""/>
        <dsp:cNvSpPr/>
      </dsp:nvSpPr>
      <dsp:spPr>
        <a:xfrm rot="5400000">
          <a:off x="-253338" y="3248206"/>
          <a:ext cx="1688923" cy="1182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 dirty="0"/>
            <a:t> </a:t>
          </a:r>
        </a:p>
      </dsp:txBody>
      <dsp:txXfrm rot="-5400000">
        <a:off x="1" y="3585990"/>
        <a:ext cx="1182246" cy="506677"/>
      </dsp:txXfrm>
    </dsp:sp>
    <dsp:sp modelId="{C6572087-FC6E-4EC2-BC23-CF2F2E8C1AAE}">
      <dsp:nvSpPr>
        <dsp:cNvPr id="0" name=""/>
        <dsp:cNvSpPr/>
      </dsp:nvSpPr>
      <dsp:spPr>
        <a:xfrm rot="5400000">
          <a:off x="3703970" y="473143"/>
          <a:ext cx="1097800" cy="61412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2000" kern="1200" dirty="0"/>
            <a:t>Compilazione della libreria e generazione dei documenti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000" kern="1200" dirty="0"/>
        </a:p>
      </dsp:txBody>
      <dsp:txXfrm rot="-5400000">
        <a:off x="1182246" y="3048457"/>
        <a:ext cx="6087658" cy="990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2308-E260-440F-8452-4415A700279C}">
      <dsp:nvSpPr>
        <dsp:cNvPr id="0" name=""/>
        <dsp:cNvSpPr/>
      </dsp:nvSpPr>
      <dsp:spPr>
        <a:xfrm rot="5400000">
          <a:off x="-219816" y="224007"/>
          <a:ext cx="1465444" cy="102581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 rot="-5400000">
        <a:off x="1" y="517097"/>
        <a:ext cx="1025811" cy="439633"/>
      </dsp:txXfrm>
    </dsp:sp>
    <dsp:sp modelId="{DCF1CFE1-1F5D-45D0-BE5B-C11D1E99AD58}">
      <dsp:nvSpPr>
        <dsp:cNvPr id="0" name=""/>
        <dsp:cNvSpPr/>
      </dsp:nvSpPr>
      <dsp:spPr>
        <a:xfrm rot="5400000">
          <a:off x="4048889" y="-3018887"/>
          <a:ext cx="952539" cy="69986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700" kern="1200" dirty="0" err="1"/>
            <a:t>Dockerfile</a:t>
          </a:r>
          <a:endParaRPr lang="it-IT" sz="1700" kern="1200" dirty="0"/>
        </a:p>
      </dsp:txBody>
      <dsp:txXfrm rot="-5400000">
        <a:off x="1025812" y="50689"/>
        <a:ext cx="6952195" cy="859541"/>
      </dsp:txXfrm>
    </dsp:sp>
    <dsp:sp modelId="{7876A28B-C084-44E1-A30C-33839730F129}">
      <dsp:nvSpPr>
        <dsp:cNvPr id="0" name=""/>
        <dsp:cNvSpPr/>
      </dsp:nvSpPr>
      <dsp:spPr>
        <a:xfrm rot="5400000">
          <a:off x="-219816" y="1545069"/>
          <a:ext cx="1465444" cy="102581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 </a:t>
          </a:r>
        </a:p>
      </dsp:txBody>
      <dsp:txXfrm rot="-5400000">
        <a:off x="1" y="1838159"/>
        <a:ext cx="1025811" cy="439633"/>
      </dsp:txXfrm>
    </dsp:sp>
    <dsp:sp modelId="{653B6CDE-7A46-4BDF-9A35-C9D3FDAA7333}">
      <dsp:nvSpPr>
        <dsp:cNvPr id="0" name=""/>
        <dsp:cNvSpPr/>
      </dsp:nvSpPr>
      <dsp:spPr>
        <a:xfrm rot="5400000">
          <a:off x="4048889" y="-1695139"/>
          <a:ext cx="952539" cy="69986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700" kern="1200" dirty="0"/>
            <a:t>Build </a:t>
          </a:r>
          <a:r>
            <a:rPr lang="it-IT" sz="1700" kern="1200" dirty="0" err="1"/>
            <a:t>Dockerfile</a:t>
          </a:r>
          <a:endParaRPr lang="it-IT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700" kern="1200" dirty="0"/>
        </a:p>
      </dsp:txBody>
      <dsp:txXfrm rot="-5400000">
        <a:off x="1025812" y="1374437"/>
        <a:ext cx="6952195" cy="859541"/>
      </dsp:txXfrm>
    </dsp:sp>
    <dsp:sp modelId="{C87BD099-39A9-44FB-AD0B-3665610375EA}">
      <dsp:nvSpPr>
        <dsp:cNvPr id="0" name=""/>
        <dsp:cNvSpPr/>
      </dsp:nvSpPr>
      <dsp:spPr>
        <a:xfrm rot="5400000">
          <a:off x="-219816" y="2866131"/>
          <a:ext cx="1465444" cy="102581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 </a:t>
          </a:r>
        </a:p>
      </dsp:txBody>
      <dsp:txXfrm rot="-5400000">
        <a:off x="1" y="3159221"/>
        <a:ext cx="1025811" cy="439633"/>
      </dsp:txXfrm>
    </dsp:sp>
    <dsp:sp modelId="{C6572087-FC6E-4EC2-BC23-CF2F2E8C1AAE}">
      <dsp:nvSpPr>
        <dsp:cNvPr id="0" name=""/>
        <dsp:cNvSpPr/>
      </dsp:nvSpPr>
      <dsp:spPr>
        <a:xfrm rot="5400000">
          <a:off x="4048889" y="-374076"/>
          <a:ext cx="952539" cy="69986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700" kern="1200" dirty="0" err="1"/>
            <a:t>Run</a:t>
          </a:r>
          <a:endParaRPr lang="it-IT" sz="1700" kern="1200" dirty="0"/>
        </a:p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700" kern="1200" dirty="0"/>
        </a:p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700" kern="1200" dirty="0"/>
        </a:p>
      </dsp:txBody>
      <dsp:txXfrm rot="-5400000">
        <a:off x="1025812" y="2695500"/>
        <a:ext cx="6952195" cy="859541"/>
      </dsp:txXfrm>
    </dsp:sp>
    <dsp:sp modelId="{69C5C8DD-A38D-4100-9AAC-943558996FA1}">
      <dsp:nvSpPr>
        <dsp:cNvPr id="0" name=""/>
        <dsp:cNvSpPr/>
      </dsp:nvSpPr>
      <dsp:spPr>
        <a:xfrm rot="5400000">
          <a:off x="-219816" y="4187193"/>
          <a:ext cx="1465444" cy="102581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 rot="-5400000">
        <a:off x="1" y="4480283"/>
        <a:ext cx="1025811" cy="439633"/>
      </dsp:txXfrm>
    </dsp:sp>
    <dsp:sp modelId="{496875EA-3B25-49AD-B352-D216A85178B9}">
      <dsp:nvSpPr>
        <dsp:cNvPr id="0" name=""/>
        <dsp:cNvSpPr/>
      </dsp:nvSpPr>
      <dsp:spPr>
        <a:xfrm rot="5400000">
          <a:off x="4048889" y="944299"/>
          <a:ext cx="952539" cy="69986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700" kern="1200" dirty="0"/>
            <a:t>Push</a:t>
          </a:r>
        </a:p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700" kern="1200" dirty="0"/>
        </a:p>
      </dsp:txBody>
      <dsp:txXfrm rot="-5400000">
        <a:off x="1025812" y="4013876"/>
        <a:ext cx="6952195" cy="859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519FC-E961-41A5-893C-433B766B6D47}" type="datetimeFigureOut">
              <a:rPr lang="it-IT" smtClean="0"/>
              <a:t>23/02/2023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9BCEE-B79C-4263-9E0E-BA8B625A2D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85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Esistono due modi per implementare gli SDK IMA: </a:t>
            </a:r>
            <a:r>
              <a:rPr lang="it-IT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lato client</a:t>
            </a:r>
            <a:r>
              <a:rPr lang="it-IT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che combina video di annunci e contenuti all'interno dell'app, e inserimento dinamico di annunci </a:t>
            </a:r>
            <a:r>
              <a:rPr lang="it-IT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(DAI),</a:t>
            </a:r>
            <a:r>
              <a:rPr lang="it-IT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che combina video di annunci e contenuti nei server Ad Manager, quindi restituisce un singolo flusso video all'app per la riproduzione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9BCEE-B79C-4263-9E0E-BA8B625A2DB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980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9BCEE-B79C-4263-9E0E-BA8B625A2DB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876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Prima Immagine : il 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codice richiede e avvia la riproduzione di annunci video all'interno di un lettore multimediale utilizzando le librerie Google IMA e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Shaka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Player. Il codice specifica i dettagli della richiesta di pubblicità, invoca il metodo per richiedere l'annuncio e ascolta gli eventi per gestire la riproduzione degli annunci.</a:t>
            </a:r>
          </a:p>
          <a:p>
            <a:endParaRPr lang="it-IT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Seconda immagine: il codice utilizza la libreria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Shaka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Player per caricare un video da un URL remoto e gestisce eventuali errori che si verificano durante il caricamento. Se il caricamento ha successo, viene stampato un messaggio di log sulla console.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9BCEE-B79C-4263-9E0E-BA8B625A2DB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7904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definiamo come base l'immagine "nginx:1.22.1", che è l'immagine ufficiale di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Nginx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, un server web leggero e ad alte prestazioni.</a:t>
            </a:r>
          </a:p>
          <a:p>
            <a:pPr algn="l"/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Successivamente, il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Dockerfile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installamo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le seguenti dipendenze utili per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shaka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player e componenti software all'interno dell'immagine Docker: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Python 2.7 e Python 3.5 Node.js v14 e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npm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Git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v1.9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eOpenJDK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versione 17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Con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workdir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impostiamo la directory di lavoro all'interno dell'immagine Docker in «\app» e copia i file del progetto corrente nella directory «/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usr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/share/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nginx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/html</a:t>
            </a:r>
            <a:r>
              <a:rPr lang="it-IT" b="0" i="0">
                <a:solidFill>
                  <a:srgbClr val="D1D5DB"/>
                </a:solidFill>
                <a:effectLst/>
                <a:latin typeface="Söhne"/>
              </a:rPr>
              <a:t>/» in Docker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Infine, con EXPOSE esponiamo la porta 80 per il server web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Nginx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9BCEE-B79C-4263-9E0E-BA8B625A2DB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121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9BCEE-B79C-4263-9E0E-BA8B625A2DB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21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9BCEE-B79C-4263-9E0E-BA8B625A2DB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8004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9BCEE-B79C-4263-9E0E-BA8B625A2DB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8473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1F167-D756-6B41-2E49-C155172F1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56F5C1F-F558-261E-FFB7-F39F72DBD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C52C60-6ED8-6CBB-CA17-BDD9AAC8E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2/23/2023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03150C-D5EF-6BD7-3D25-0221D76F0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1EBE30-49D4-46D4-109B-E331D134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82353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2E1FD9-249B-F58D-4944-E2B70162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12F9E1D-7019-FA5B-25EA-AC6D2025F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4DF475-54A9-E692-29C7-A5BE6E1F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2/23/2023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622600-350D-6949-CB3B-A6698FC78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0E22A88-27A8-B35A-8683-02A5B8C8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226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37A4156-BF41-FCFE-0D6B-F69D38FB1A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60034DC-851C-706C-9A54-294FA7D01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1C55A9-F71E-20F6-4FDB-AB2336CB8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2/23/2023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0D97071-5520-1E28-2533-7C49782B2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59E50C-2F4D-1E41-42D5-2A2414C6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6670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9DBB4C-1F9C-336E-15DF-4A5B478F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BD5BEB-CC2E-8BEF-CDEB-F344D4A3E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0AD015B-D656-A15B-7362-4CD5A9FCB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2/23/2023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71D4F0-1431-26B8-E949-64ABCE1B7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811252-47DE-8528-5615-F7303D907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2088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22BFD5-4A7C-90A7-D578-F89D01130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88C227-C7F0-B8BD-2049-7CF539882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A8B039-C17D-4465-DBB2-6F0755A51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2/23/2023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4084B0-9409-A6EF-A944-A01A7CC9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14981C-A98C-2183-9AC3-C818B777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86147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6BAD83-759A-6528-498C-607604261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3F25C2-11E6-CEBF-62B0-C18D38A64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8089C00-CB92-917D-27C2-48019B4DA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6F7CB80-F26A-884F-ACF3-6F97918D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2/23/2023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837A8F0-0D4F-8BA6-6E2F-D33929A8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9A6E18-B6F3-340C-F123-A26E42D1E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7236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12892C-A00C-1F77-3FB7-ECEAEB81C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4B456D3-9CB0-1D88-58E4-58FA85072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B54EE2F-4A15-5F88-1DAC-FF5E4FCAF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1FB038E-F71C-783D-FB74-BA09AF5EEC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1B385BE-2B70-EC8A-356A-2BCE6BC19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BAE6E90-DF5B-A56E-0CB5-434569B4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2/23/2023</a:t>
            </a:fld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7D65743-1ADB-75FA-FE6C-19630C60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48C2652-49C7-1BD3-E13D-214ECFDA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8611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5CAA30-540E-A3D8-3C80-408F2D1D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F312768-EC5D-1342-7EA0-F9CBB8E9E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2/23/2023</a:t>
            </a:fld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282A8E0-16A4-F4D8-8D9A-94FE129D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ED33D4F-31B5-C793-15D5-91EB34E35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5413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5CBD636-8091-6907-B8AD-8E04C9110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2/23/2023</a:t>
            </a:fld>
            <a:endParaRPr 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000E6C4-B28D-65F3-2B46-B23900F6C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380DB72-4E07-6FB1-B18C-ECD466CC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524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188745-D501-06D0-A902-62D571070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1B820D6-58EF-692F-0914-3A31C5F8F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4EC4380-2E6F-A3DA-7CFB-827AAAFD9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59253DD-FA4A-529D-3AE7-8B7053D9F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2/23/2023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2B012B7-650A-F4E1-7396-88B46C53B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3B3819-2C1B-E1C0-6257-8077D5CA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813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218595-2D23-EB95-26A5-30D3967D3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27CF5BA-A8C1-49D4-2B08-13E25B536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FB05064-47AE-A355-D5AB-097207533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C93964A-2B52-1FE5-BF5E-F5A13726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2/23/2023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840B63-3E7D-D8C3-9C22-99A1866BA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3D530E-8DE7-8A5E-BB8A-2483AFA2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246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B2274B8-33DA-3126-E676-D91801B01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55D17C-7102-361E-67E3-2DCD0D767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561DE1-759C-A366-1496-E0EAAAE1D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2/23/2023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D60390-6145-C9B7-F486-9CEB3EB7CE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0F32411-8E59-C62A-ADF0-53FB1CDF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9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DDFD4B-CA8A-F7BE-E353-857C7D142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Shaka-Adv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3B9A7A-17F2-3002-35C9-95CB6569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8" y="5952744"/>
            <a:ext cx="171118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8E21D20-BF13-E7EB-871A-F1E2BFA6879D}"/>
              </a:ext>
            </a:extLst>
          </p:cNvPr>
          <p:cNvSpPr txBox="1"/>
          <p:nvPr/>
        </p:nvSpPr>
        <p:spPr>
          <a:xfrm>
            <a:off x="4132521" y="3948038"/>
            <a:ext cx="415004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solidFill>
                  <a:srgbClr val="080808"/>
                </a:solidFill>
              </a:rPr>
              <a:t>Angelo Calia 590168</a:t>
            </a:r>
          </a:p>
          <a:p>
            <a:pPr algn="ctr"/>
            <a:endParaRPr lang="en-US" sz="2200" dirty="0">
              <a:solidFill>
                <a:srgbClr val="080808"/>
              </a:solidFill>
            </a:endParaRPr>
          </a:p>
          <a:p>
            <a:pPr algn="ctr"/>
            <a:r>
              <a:rPr lang="en-US" sz="2200" dirty="0" err="1">
                <a:solidFill>
                  <a:srgbClr val="080808"/>
                </a:solidFill>
              </a:rPr>
              <a:t>Docenti</a:t>
            </a:r>
            <a:r>
              <a:rPr lang="en-US" sz="2200" dirty="0">
                <a:solidFill>
                  <a:srgbClr val="080808"/>
                </a:solidFill>
              </a:rPr>
              <a:t>: Prof. Ing. </a:t>
            </a:r>
            <a:r>
              <a:rPr lang="en-US" sz="2200" dirty="0" err="1">
                <a:solidFill>
                  <a:srgbClr val="080808"/>
                </a:solidFill>
              </a:rPr>
              <a:t>Saverio</a:t>
            </a:r>
            <a:r>
              <a:rPr lang="en-US" sz="2200" dirty="0">
                <a:solidFill>
                  <a:srgbClr val="080808"/>
                </a:solidFill>
              </a:rPr>
              <a:t> </a:t>
            </a:r>
            <a:r>
              <a:rPr lang="en-US" sz="2200" dirty="0" err="1">
                <a:solidFill>
                  <a:srgbClr val="080808"/>
                </a:solidFill>
              </a:rPr>
              <a:t>Mascolo</a:t>
            </a:r>
            <a:endParaRPr lang="en-US" sz="2200" dirty="0">
              <a:solidFill>
                <a:srgbClr val="080808"/>
              </a:solidFill>
            </a:endParaRPr>
          </a:p>
          <a:p>
            <a:pPr algn="ctr"/>
            <a:r>
              <a:rPr lang="en-US" sz="2200" dirty="0">
                <a:solidFill>
                  <a:srgbClr val="080808"/>
                </a:solidFill>
              </a:rPr>
              <a:t>Ing.  Carlo Croce</a:t>
            </a:r>
          </a:p>
          <a:p>
            <a:pPr algn="ctr"/>
            <a:r>
              <a:rPr lang="en-US" sz="2200" dirty="0">
                <a:solidFill>
                  <a:srgbClr val="080808"/>
                </a:solidFill>
              </a:rPr>
              <a:t>Ing. Michele De Palma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3943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DDFD4B-CA8A-F7BE-E353-857C7D142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57" y="643467"/>
            <a:ext cx="4804064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br>
              <a:rPr lang="it-IT" sz="2000" dirty="0"/>
            </a:br>
            <a:endParaRPr lang="en-US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EC2DC8CD-E751-F75F-2F22-BF7115E46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0384" y="132299"/>
            <a:ext cx="3850421" cy="1655762"/>
          </a:xfrm>
        </p:spPr>
        <p:txBody>
          <a:bodyPr>
            <a:normAutofit/>
          </a:bodyPr>
          <a:lstStyle/>
          <a:p>
            <a:r>
              <a:rPr lang="it-IT" sz="4000" dirty="0"/>
              <a:t>Risultati</a:t>
            </a:r>
          </a:p>
        </p:txBody>
      </p:sp>
      <p:pic>
        <p:nvPicPr>
          <p:cNvPr id="3" name="2023-02-22 09-43-12">
            <a:hlinkClick r:id="" action="ppaction://media"/>
            <a:extLst>
              <a:ext uri="{FF2B5EF4-FFF2-40B4-BE49-F238E27FC236}">
                <a16:creationId xmlns:a16="http://schemas.microsoft.com/office/drawing/2014/main" id="{A74824C1-32F7-5DB0-9137-CCA60BC4D9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015" y="871478"/>
            <a:ext cx="10307161" cy="579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6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DDFD4B-CA8A-F7BE-E353-857C7D142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57" y="643467"/>
            <a:ext cx="4804064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br>
              <a:rPr lang="it-IT" sz="2000" dirty="0"/>
            </a:br>
            <a:endParaRPr lang="en-US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3B9A7A-17F2-3002-35C9-95CB6569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8" y="5952744"/>
            <a:ext cx="171118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EC2DC8CD-E751-F75F-2F22-BF7115E46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074" y="2601118"/>
            <a:ext cx="4093490" cy="1655762"/>
          </a:xfrm>
        </p:spPr>
        <p:txBody>
          <a:bodyPr>
            <a:normAutofit fontScale="85000" lnSpcReduction="10000"/>
          </a:bodyPr>
          <a:lstStyle/>
          <a:p>
            <a:r>
              <a:rPr lang="it-IT" sz="5000" dirty="0"/>
              <a:t>Implementazioni </a:t>
            </a:r>
          </a:p>
          <a:p>
            <a:r>
              <a:rPr lang="it-IT" sz="5000" dirty="0"/>
              <a:t>Future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7634DF4-B33E-9D04-CB0C-07A2DBFAFDE0}"/>
              </a:ext>
            </a:extLst>
          </p:cNvPr>
          <p:cNvSpPr txBox="1"/>
          <p:nvPr/>
        </p:nvSpPr>
        <p:spPr>
          <a:xfrm>
            <a:off x="5965891" y="2585258"/>
            <a:ext cx="4580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Aggiungere pulsante «skip ad» con timer decrementale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Implementare varie </a:t>
            </a:r>
            <a:r>
              <a:rPr lang="it-IT" sz="2400" dirty="0" err="1"/>
              <a:t>ads</a:t>
            </a:r>
            <a:r>
              <a:rPr lang="it-IT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Migliorare interfaccia grafica di </a:t>
            </a:r>
            <a:r>
              <a:rPr lang="it-IT" sz="2400" dirty="0" err="1"/>
              <a:t>shaka</a:t>
            </a:r>
            <a:r>
              <a:rPr lang="it-IT" sz="2400" dirty="0"/>
              <a:t> player</a:t>
            </a:r>
          </a:p>
        </p:txBody>
      </p:sp>
    </p:spTree>
    <p:extLst>
      <p:ext uri="{BB962C8B-B14F-4D97-AF65-F5344CB8AC3E}">
        <p14:creationId xmlns:p14="http://schemas.microsoft.com/office/powerpoint/2010/main" val="3441773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DDFD4B-CA8A-F7BE-E353-857C7D142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Grazie</a:t>
            </a:r>
            <a:r>
              <a:rPr lang="en-US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>
                <a:solidFill>
                  <a:srgbClr val="080808"/>
                </a:solidFill>
              </a:rPr>
              <a:t>per </a:t>
            </a:r>
            <a:r>
              <a:rPr lang="en-US" dirty="0" err="1">
                <a:solidFill>
                  <a:srgbClr val="080808"/>
                </a:solidFill>
              </a:rPr>
              <a:t>l’</a:t>
            </a:r>
            <a:r>
              <a:rPr lang="en-US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attenzione</a:t>
            </a:r>
            <a:endParaRPr lang="en-US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3B9A7A-17F2-3002-35C9-95CB6569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8" y="5952744"/>
            <a:ext cx="171118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218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61B2441C-7AFE-43A7-87FE-3356A8078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DDFD4B-CA8A-F7BE-E353-857C7D142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3743" y="1227852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Obiettivo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42A295C-9F40-1539-A7C1-CDE7D92A3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2253" y="2938083"/>
            <a:ext cx="3632550" cy="1196312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457200" indent="-457200" algn="l">
              <a:buAutoNum type="arabicPeriod"/>
            </a:pPr>
            <a:r>
              <a:rPr lang="it-IT" sz="2000" dirty="0">
                <a:solidFill>
                  <a:srgbClr val="080808"/>
                </a:solidFill>
              </a:rPr>
              <a:t>Implementare</a:t>
            </a:r>
            <a:r>
              <a:rPr lang="en-US" sz="2000" dirty="0">
                <a:solidFill>
                  <a:srgbClr val="080808"/>
                </a:solidFill>
              </a:rPr>
              <a:t> un player video </a:t>
            </a:r>
            <a:r>
              <a:rPr lang="en-US" sz="2000" dirty="0" err="1">
                <a:solidFill>
                  <a:srgbClr val="080808"/>
                </a:solidFill>
              </a:rPr>
              <a:t>che</a:t>
            </a:r>
            <a:r>
              <a:rPr lang="en-US" sz="2000" dirty="0">
                <a:solidFill>
                  <a:srgbClr val="080808"/>
                </a:solidFill>
              </a:rPr>
              <a:t> </a:t>
            </a:r>
            <a:r>
              <a:rPr lang="en-US" sz="2000" dirty="0" err="1">
                <a:solidFill>
                  <a:srgbClr val="080808"/>
                </a:solidFill>
              </a:rPr>
              <a:t>fornisca</a:t>
            </a:r>
            <a:r>
              <a:rPr lang="en-US" sz="2000" dirty="0">
                <a:solidFill>
                  <a:srgbClr val="080808"/>
                </a:solidFill>
              </a:rPr>
              <a:t> </a:t>
            </a:r>
            <a:r>
              <a:rPr lang="en-US" sz="2000" dirty="0" err="1">
                <a:solidFill>
                  <a:srgbClr val="080808"/>
                </a:solidFill>
              </a:rPr>
              <a:t>pubblicità</a:t>
            </a:r>
            <a:endParaRPr lang="en-US" sz="2000" dirty="0">
              <a:solidFill>
                <a:srgbClr val="080808"/>
              </a:solidFill>
            </a:endParaRPr>
          </a:p>
          <a:p>
            <a:pPr marL="457200" indent="-457200" algn="l">
              <a:buAutoNum type="arabicPeriod"/>
            </a:pPr>
            <a:r>
              <a:rPr lang="it-IT" sz="2000" dirty="0">
                <a:solidFill>
                  <a:srgbClr val="080808"/>
                </a:solidFill>
              </a:rPr>
              <a:t>Sviluppare</a:t>
            </a:r>
            <a:r>
              <a:rPr lang="en-US" sz="2000" dirty="0">
                <a:solidFill>
                  <a:srgbClr val="080808"/>
                </a:solidFill>
              </a:rPr>
              <a:t> un imagine Docker</a:t>
            </a:r>
          </a:p>
          <a:p>
            <a:r>
              <a:rPr lang="en-US" sz="2000" dirty="0">
                <a:solidFill>
                  <a:srgbClr val="080808"/>
                </a:solidFill>
              </a:rPr>
              <a:t>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F31B1A-1BB2-47DE-B18A-424413A9D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172051" y="1189367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9FDBB0E-6648-40FA-8EA9-F5E39D798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599177" y="1361513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1ECBAC9-8FF8-4D44-BD49-6B81C381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951582" y="-621194"/>
            <a:ext cx="2495927" cy="1767670"/>
          </a:xfrm>
          <a:custGeom>
            <a:avLst/>
            <a:gdLst>
              <a:gd name="connsiteX0" fmla="*/ 0 w 2495927"/>
              <a:gd name="connsiteY0" fmla="*/ 1767670 h 1767670"/>
              <a:gd name="connsiteX1" fmla="*/ 1767670 w 2495927"/>
              <a:gd name="connsiteY1" fmla="*/ 0 h 1767670"/>
              <a:gd name="connsiteX2" fmla="*/ 2495927 w 2495927"/>
              <a:gd name="connsiteY2" fmla="*/ 728256 h 1767670"/>
              <a:gd name="connsiteX3" fmla="*/ 2495927 w 2495927"/>
              <a:gd name="connsiteY3" fmla="*/ 1767670 h 17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5927" h="1767670">
                <a:moveTo>
                  <a:pt x="0" y="1767670"/>
                </a:moveTo>
                <a:lnTo>
                  <a:pt x="1767670" y="0"/>
                </a:lnTo>
                <a:lnTo>
                  <a:pt x="2495927" y="728256"/>
                </a:lnTo>
                <a:lnTo>
                  <a:pt x="2495927" y="176767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30F234A-713C-4B90-B43E-8F10C8B6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36578" y="419910"/>
            <a:ext cx="1130961" cy="113096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D9E8922-1B3D-4020-A05C-C539C0C5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135024" y="4167722"/>
            <a:ext cx="1079965" cy="107996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8064EBB-920B-4259-AC3A-6F286FAF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011922" y="4095164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2329D9A-3D48-4B69-939D-2A480F14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5097" y="3345077"/>
            <a:ext cx="1316404" cy="131640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D5CC4CB-7B78-480A-A0AE-A8A35C08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17113" y="4226109"/>
            <a:ext cx="586534" cy="58653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80C66-5435-4F00-873E-679D3D504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241090" y="5965012"/>
            <a:ext cx="696678" cy="69667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B4AFD177-1A38-4FAE-87D4-840AE22C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5870" y="5837885"/>
            <a:ext cx="2055357" cy="102767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3B9A7A-17F2-3002-35C9-95CB6569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8" y="5952744"/>
            <a:ext cx="171118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98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DDFD4B-CA8A-F7BE-E353-857C7D142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57" y="643467"/>
            <a:ext cx="4804064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Shaka-player</a:t>
            </a: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it-IT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</a:t>
            </a:r>
            <a:r>
              <a:rPr lang="it-IT" sz="2000" dirty="0"/>
              <a:t>ibreria open-source JavaScript per lo streaming video adattivo</a:t>
            </a:r>
            <a:br>
              <a:rPr lang="it-IT" sz="2000" dirty="0"/>
            </a:br>
            <a:endParaRPr lang="en-US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3B9A7A-17F2-3002-35C9-95CB6569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8" y="5952744"/>
            <a:ext cx="171118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46747344-B3D8-375B-41BC-E2FA0587BD5E}"/>
              </a:ext>
            </a:extLst>
          </p:cNvPr>
          <p:cNvGrpSpPr/>
          <p:nvPr/>
        </p:nvGrpSpPr>
        <p:grpSpPr>
          <a:xfrm>
            <a:off x="4693920" y="1123679"/>
            <a:ext cx="7452920" cy="4686878"/>
            <a:chOff x="4693920" y="1123679"/>
            <a:chExt cx="7452920" cy="4686878"/>
          </a:xfrm>
        </p:grpSpPr>
        <p:graphicFrame>
          <p:nvGraphicFramePr>
            <p:cNvPr id="10" name="Diagramma 9">
              <a:extLst>
                <a:ext uri="{FF2B5EF4-FFF2-40B4-BE49-F238E27FC236}">
                  <a16:creationId xmlns:a16="http://schemas.microsoft.com/office/drawing/2014/main" id="{D519AA84-3FDA-7244-92BF-62FC9773DCE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94715952"/>
                </p:ext>
              </p:extLst>
            </p:nvPr>
          </p:nvGraphicFramePr>
          <p:xfrm>
            <a:off x="4693920" y="1123679"/>
            <a:ext cx="7323495" cy="46868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BF3A79C-25CB-542C-1995-76B187C8D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0840" y="3075276"/>
              <a:ext cx="5966575" cy="4308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0" i="0" u="none" strike="noStrike" cap="none" normalizeH="0" baseline="0" dirty="0" err="1">
                  <a:ln>
                    <a:noFill/>
                  </a:ln>
                  <a:solidFill>
                    <a:srgbClr val="4D4D4C"/>
                  </a:solidFill>
                  <a:effectLst/>
                  <a:latin typeface="Consolas" panose="020B0609020204030204" pitchFamily="49" charset="0"/>
                </a:rPr>
                <a:t>git</a:t>
              </a:r>
              <a:r>
                <a:rPr kumimoji="0" lang="it-IT" altLang="it-IT" sz="1400" b="0" i="0" u="none" strike="noStrike" cap="none" normalizeH="0" baseline="0" dirty="0">
                  <a:ln>
                    <a:noFill/>
                  </a:ln>
                  <a:solidFill>
                    <a:srgbClr val="4D4D4C"/>
                  </a:solidFill>
                  <a:effectLst/>
                  <a:latin typeface="Consolas" panose="020B0609020204030204" pitchFamily="49" charset="0"/>
                </a:rPr>
                <a:t> clone https://github.com/shaka-project/shaka-player.git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0" i="0" u="none" strike="noStrike" cap="none" normalizeH="0" baseline="0" dirty="0">
                  <a:ln>
                    <a:noFill/>
                  </a:ln>
                  <a:solidFill>
                    <a:srgbClr val="4D4D4C"/>
                  </a:solidFill>
                  <a:effectLst/>
                  <a:latin typeface="Consolas" panose="020B0609020204030204" pitchFamily="49" charset="0"/>
                </a:rPr>
                <a:t>cd </a:t>
              </a:r>
              <a:r>
                <a:rPr kumimoji="0" lang="it-IT" altLang="it-IT" sz="1400" b="0" i="0" u="none" strike="noStrike" cap="none" normalizeH="0" baseline="0" dirty="0" err="1">
                  <a:ln>
                    <a:noFill/>
                  </a:ln>
                  <a:solidFill>
                    <a:srgbClr val="4D4D4C"/>
                  </a:solidFill>
                  <a:effectLst/>
                  <a:latin typeface="Consolas" panose="020B0609020204030204" pitchFamily="49" charset="0"/>
                </a:rPr>
                <a:t>shaka</a:t>
              </a:r>
              <a:r>
                <a:rPr kumimoji="0" lang="it-IT" altLang="it-IT" sz="1400" b="0" i="0" u="none" strike="noStrike" cap="none" normalizeH="0" baseline="0" dirty="0">
                  <a:ln>
                    <a:noFill/>
                  </a:ln>
                  <a:solidFill>
                    <a:srgbClr val="4D4D4C"/>
                  </a:solidFill>
                  <a:effectLst/>
                  <a:latin typeface="Consolas" panose="020B0609020204030204" pitchFamily="49" charset="0"/>
                </a:rPr>
                <a:t>-player</a:t>
              </a:r>
              <a:endPara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671E51F3-A2B2-4BCB-6F3E-71EC808F1B31}"/>
                </a:ext>
              </a:extLst>
            </p:cNvPr>
            <p:cNvSpPr txBox="1"/>
            <p:nvPr/>
          </p:nvSpPr>
          <p:spPr>
            <a:xfrm>
              <a:off x="6050840" y="4674521"/>
              <a:ext cx="6096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500" b="0" i="0" dirty="0" err="1">
                  <a:solidFill>
                    <a:srgbClr val="4D4D4C"/>
                  </a:solidFill>
                  <a:effectLst/>
                  <a:latin typeface="Consolas" panose="020B0609020204030204" pitchFamily="49" charset="0"/>
                </a:rPr>
                <a:t>python</a:t>
              </a:r>
              <a:r>
                <a:rPr lang="it-IT" sz="1500" b="0" i="0" dirty="0">
                  <a:solidFill>
                    <a:srgbClr val="4D4D4C"/>
                  </a:solidFill>
                  <a:effectLst/>
                  <a:latin typeface="Consolas" panose="020B0609020204030204" pitchFamily="49" charset="0"/>
                </a:rPr>
                <a:t> build/all.py</a:t>
              </a:r>
              <a:endParaRPr lang="it-IT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937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42A295C-9F40-1539-A7C1-CDE7D92A3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3965" y="643466"/>
            <a:ext cx="6594567" cy="557106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it-IT" sz="2200" dirty="0" err="1"/>
              <a:t>Shaka</a:t>
            </a:r>
            <a:r>
              <a:rPr lang="it-IT" sz="2200" dirty="0"/>
              <a:t> Player fornisce un'API per la pubblicazione di annunci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it-IT" sz="2200" dirty="0"/>
              <a:t>L’ API è stata progettata per integrazione </a:t>
            </a:r>
            <a:r>
              <a:rPr lang="it-IT" sz="2200"/>
              <a:t>con i </a:t>
            </a:r>
            <a:r>
              <a:rPr lang="it-IT" sz="2200" dirty="0"/>
              <a:t>Software Development Kit (SDK) di Interactive Media </a:t>
            </a:r>
            <a:r>
              <a:rPr lang="it-IT" sz="2200" dirty="0" err="1"/>
              <a:t>Ads</a:t>
            </a:r>
            <a:r>
              <a:rPr lang="it-IT" sz="2200" dirty="0"/>
              <a:t> (IMA), in modo tale da consentire la visualizzazione di annunci all'interno di video online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it-IT" sz="2200" dirty="0"/>
              <a:t>Un SDK è un insieme di strumenti software che gli sviluppatori possono utilizzare per creare applicazioni o funzionalità specifiche all'interno di un'applicazione esistente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it-IT" sz="2200" dirty="0"/>
              <a:t>Interactive Media </a:t>
            </a:r>
            <a:r>
              <a:rPr lang="it-IT" sz="2200" dirty="0" err="1"/>
              <a:t>Ads</a:t>
            </a:r>
            <a:r>
              <a:rPr lang="it-IT" sz="2200" dirty="0"/>
              <a:t> (IMA) è una suite di SDK che semplifica l'integrazione di annunci multimediali nei siti web e nelle app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it-IT" sz="2200" dirty="0"/>
              <a:t>Gli SDK IMA possono richiedere annunci da qualsiasi ad server conforme a VAST e gestire la riproduzione degli annunci.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3B9A7A-17F2-3002-35C9-95CB6569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8" y="5952744"/>
            <a:ext cx="171118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haka-player-hv - npm">
            <a:extLst>
              <a:ext uri="{FF2B5EF4-FFF2-40B4-BE49-F238E27FC236}">
                <a16:creationId xmlns:a16="http://schemas.microsoft.com/office/drawing/2014/main" id="{518CE4FC-B211-D264-2E08-849768110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309" y="1728541"/>
            <a:ext cx="2845370" cy="307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239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3B9A7A-17F2-3002-35C9-95CB6569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8" y="5952744"/>
            <a:ext cx="171118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7">
            <a:extLst>
              <a:ext uri="{FF2B5EF4-FFF2-40B4-BE49-F238E27FC236}">
                <a16:creationId xmlns:a16="http://schemas.microsoft.com/office/drawing/2014/main" id="{19405D46-7AD3-AC36-BAC0-7E2AC87C3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55" y="2202691"/>
            <a:ext cx="3169451" cy="1533361"/>
          </a:xfrm>
        </p:spPr>
        <p:txBody>
          <a:bodyPr>
            <a:normAutofit/>
          </a:bodyPr>
          <a:lstStyle/>
          <a:p>
            <a:r>
              <a:rPr lang="it-IT" sz="5000" dirty="0"/>
              <a:t>Index.html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26056A7-488F-D5CC-6D3B-C7C99F7F6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000" y="682905"/>
            <a:ext cx="8015146" cy="56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8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3B9A7A-17F2-3002-35C9-95CB6569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8" y="5952744"/>
            <a:ext cx="171118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7">
            <a:extLst>
              <a:ext uri="{FF2B5EF4-FFF2-40B4-BE49-F238E27FC236}">
                <a16:creationId xmlns:a16="http://schemas.microsoft.com/office/drawing/2014/main" id="{19405D46-7AD3-AC36-BAC0-7E2AC87C3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69702" y="1907023"/>
            <a:ext cx="4572000" cy="1533361"/>
          </a:xfrm>
        </p:spPr>
        <p:txBody>
          <a:bodyPr>
            <a:normAutofit/>
          </a:bodyPr>
          <a:lstStyle/>
          <a:p>
            <a:r>
              <a:rPr lang="it-IT" sz="5000" dirty="0"/>
              <a:t>myapp.js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4F9507-7B2D-3CAE-F782-EF84B2DB0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108" y="659724"/>
            <a:ext cx="8205846" cy="215891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FC45A65-2450-E327-CE34-ABA7C52A8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108" y="3661339"/>
            <a:ext cx="8058819" cy="311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3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DDFD4B-CA8A-F7BE-E353-857C7D142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57" y="643467"/>
            <a:ext cx="4804064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br>
              <a:rPr lang="it-IT" sz="2000" dirty="0"/>
            </a:br>
            <a:endParaRPr lang="en-US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3B9A7A-17F2-3002-35C9-95CB6569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8" y="5952744"/>
            <a:ext cx="171118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6ECCFB32-BC92-1132-CB20-9502923CC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3965" y="643467"/>
            <a:ext cx="6594567" cy="557106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it-IT" sz="2200" dirty="0"/>
              <a:t>Docker è una piattaforma di software che consente di creare, distribuire e gestire applicazioni in ambienti isolati e autonomi chiamati container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it-IT" sz="2200" dirty="0"/>
              <a:t>Docker permette di confezionare un'applicazione insieme a tutte le sue dipendenze e configurazioni in un singolo pacchetto portatile, chiamato "immagine Docker"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it-IT" sz="2200" dirty="0"/>
              <a:t>L’immagine può essere eseguita su qualsiasi sistema operativo che supporta Docker, senza dover preoccuparsi di eventuali incompatibilità o conflitti di versione tra le librerie o le dipendenze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it-IT" sz="2200" dirty="0"/>
              <a:t>Le istruzioni per creare un'immagine Docker sono contenute un file di testo, chiamato </a:t>
            </a:r>
            <a:r>
              <a:rPr lang="it-IT" sz="2200" dirty="0" err="1"/>
              <a:t>Dockerfile</a:t>
            </a:r>
            <a:r>
              <a:rPr lang="it-IT" sz="2200" dirty="0"/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B8D25A9-910C-0B50-48B6-564B74652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67" y="2147853"/>
            <a:ext cx="4089789" cy="230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5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DDFD4B-CA8A-F7BE-E353-857C7D142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57" y="643467"/>
            <a:ext cx="4804064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br>
              <a:rPr lang="it-IT" sz="2000" dirty="0"/>
            </a:br>
            <a:endParaRPr lang="en-US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3B9A7A-17F2-3002-35C9-95CB6569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8" y="5952744"/>
            <a:ext cx="171118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EC2DC8CD-E751-F75F-2F22-BF7115E46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18" y="2601117"/>
            <a:ext cx="3850421" cy="1655762"/>
          </a:xfrm>
        </p:spPr>
        <p:txBody>
          <a:bodyPr>
            <a:normAutofit/>
          </a:bodyPr>
          <a:lstStyle/>
          <a:p>
            <a:r>
              <a:rPr lang="it-IT" sz="5000" dirty="0" err="1"/>
              <a:t>Dockerfile</a:t>
            </a:r>
            <a:endParaRPr lang="it-IT" sz="50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401593-D7B9-28CA-0B06-5B4450F21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409" y="511934"/>
            <a:ext cx="6816309" cy="58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88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DDFD4B-CA8A-F7BE-E353-857C7D142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57" y="643467"/>
            <a:ext cx="4804064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br>
              <a:rPr lang="it-IT" sz="2000" dirty="0"/>
            </a:br>
            <a:endParaRPr lang="en-US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3B9A7A-17F2-3002-35C9-95CB6569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8" y="5952744"/>
            <a:ext cx="171118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EC2DC8CD-E751-F75F-2F22-BF7115E46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18" y="2601117"/>
            <a:ext cx="3850421" cy="1655762"/>
          </a:xfrm>
        </p:spPr>
        <p:txBody>
          <a:bodyPr>
            <a:normAutofit/>
          </a:bodyPr>
          <a:lstStyle/>
          <a:p>
            <a:r>
              <a:rPr lang="it-IT" sz="5000" dirty="0" err="1"/>
              <a:t>Build&amp;Run</a:t>
            </a:r>
            <a:endParaRPr lang="it-IT" sz="5000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3A3B6E3E-E001-52EE-B3A6-010E1365A975}"/>
              </a:ext>
            </a:extLst>
          </p:cNvPr>
          <p:cNvGrpSpPr/>
          <p:nvPr/>
        </p:nvGrpSpPr>
        <p:grpSpPr>
          <a:xfrm>
            <a:off x="3860800" y="777521"/>
            <a:ext cx="8041643" cy="5437012"/>
            <a:chOff x="3860800" y="417689"/>
            <a:chExt cx="8041643" cy="5437012"/>
          </a:xfrm>
        </p:grpSpPr>
        <p:graphicFrame>
          <p:nvGraphicFramePr>
            <p:cNvPr id="11" name="Diagramma 10">
              <a:extLst>
                <a:ext uri="{FF2B5EF4-FFF2-40B4-BE49-F238E27FC236}">
                  <a16:creationId xmlns:a16="http://schemas.microsoft.com/office/drawing/2014/main" id="{C5357306-E419-CF02-F7D6-537049B66EE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49930063"/>
                </p:ext>
              </p:extLst>
            </p:nvPr>
          </p:nvGraphicFramePr>
          <p:xfrm>
            <a:off x="3860800" y="417689"/>
            <a:ext cx="8024506" cy="543701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B6D6B82E-131C-84D5-D31D-E50DD00245F3}"/>
                </a:ext>
              </a:extLst>
            </p:cNvPr>
            <p:cNvSpPr txBox="1"/>
            <p:nvPr/>
          </p:nvSpPr>
          <p:spPr>
            <a:xfrm>
              <a:off x="4923409" y="1968904"/>
              <a:ext cx="6894938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C:\Users\angel&gt;cd Progetto</a:t>
              </a:r>
            </a:p>
            <a:p>
              <a:r>
                <a:rPr lang="en-US" sz="15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C:\Users\angel\Progetto&gt;docker build -t </a:t>
              </a:r>
              <a:r>
                <a:rPr lang="en-US" sz="1500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immagine_progetto</a:t>
              </a:r>
              <a:r>
                <a:rPr lang="en-US" sz="15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.</a:t>
              </a:r>
            </a:p>
            <a:p>
              <a:r>
                <a:rPr lang="en-US" sz="15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[+] Building 146.2s (12/12) FINISHED</a:t>
              </a:r>
              <a:endParaRPr lang="it-IT" sz="1500" dirty="0">
                <a:solidFill>
                  <a:schemeClr val="accent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921AE96F-6B6D-6DCF-CEC2-1BFACC6E6906}"/>
                </a:ext>
              </a:extLst>
            </p:cNvPr>
            <p:cNvSpPr txBox="1"/>
            <p:nvPr/>
          </p:nvSpPr>
          <p:spPr>
            <a:xfrm>
              <a:off x="4923409" y="3319437"/>
              <a:ext cx="6979034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5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C:\Users\angel\Progetto&gt;docker </a:t>
              </a:r>
              <a:r>
                <a:rPr lang="it-IT" sz="1500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run</a:t>
              </a:r>
              <a:r>
                <a:rPr lang="it-IT" sz="15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-d -p 32667:80 --name </a:t>
              </a:r>
              <a:r>
                <a:rPr lang="it-IT" sz="1500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container_progetto</a:t>
              </a:r>
              <a:r>
                <a:rPr lang="it-IT" sz="15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it-IT" sz="1500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immagine_progetto</a:t>
              </a:r>
              <a:endParaRPr lang="it-IT" sz="1500" dirty="0">
                <a:solidFill>
                  <a:schemeClr val="accent1"/>
                </a:solidFill>
                <a:latin typeface="Consolas" panose="020B0609020204030204" pitchFamily="49" charset="0"/>
              </a:endParaRPr>
            </a:p>
            <a:p>
              <a:r>
                <a:rPr lang="it-IT" sz="15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71b9ecf17dbce6b4b463f3f9545e5a5d250eccc1619b1b683915eff58d7efd39</a:t>
              </a:r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06652C0-FECF-DBAD-62EF-BF83840C2F9F}"/>
              </a:ext>
            </a:extLst>
          </p:cNvPr>
          <p:cNvSpPr txBox="1"/>
          <p:nvPr/>
        </p:nvSpPr>
        <p:spPr>
          <a:xfrm>
            <a:off x="5911102" y="5164225"/>
            <a:ext cx="4919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1"/>
                </a:solidFill>
              </a:rPr>
              <a:t>docker</a:t>
            </a:r>
            <a:r>
              <a:rPr lang="it-IT" dirty="0">
                <a:solidFill>
                  <a:schemeClr val="accent1"/>
                </a:solidFill>
              </a:rPr>
              <a:t> tag </a:t>
            </a:r>
            <a:r>
              <a:rPr lang="it-IT" dirty="0" err="1">
                <a:solidFill>
                  <a:schemeClr val="accent1"/>
                </a:solidFill>
              </a:rPr>
              <a:t>immagine_progetto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angelocal</a:t>
            </a:r>
            <a:r>
              <a:rPr lang="it-IT" dirty="0">
                <a:solidFill>
                  <a:schemeClr val="accent1"/>
                </a:solidFill>
              </a:rPr>
              <a:t>/progetto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820683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</TotalTime>
  <Words>656</Words>
  <Application>Microsoft Office PowerPoint</Application>
  <PresentationFormat>Widescreen</PresentationFormat>
  <Paragraphs>72</Paragraphs>
  <Slides>12</Slides>
  <Notes>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Roboto</vt:lpstr>
      <vt:lpstr>Söhne</vt:lpstr>
      <vt:lpstr>Tema di Office</vt:lpstr>
      <vt:lpstr>Shaka-Adv</vt:lpstr>
      <vt:lpstr>Obiettivo</vt:lpstr>
      <vt:lpstr>Shaka-player Libreria open-source JavaScript per lo streaming video adattivo </vt:lpstr>
      <vt:lpstr>Presentazione standard di PowerPoint</vt:lpstr>
      <vt:lpstr>Index.html</vt:lpstr>
      <vt:lpstr>myapp.js</vt:lpstr>
      <vt:lpstr> </vt:lpstr>
      <vt:lpstr> </vt:lpstr>
      <vt:lpstr> </vt:lpstr>
      <vt:lpstr> </vt:lpstr>
      <vt:lpstr> 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Shaka-Adv</dc:title>
  <dc:creator>CALIA ANGELO</dc:creator>
  <cp:lastModifiedBy>CALIA ANGELO</cp:lastModifiedBy>
  <cp:revision>1</cp:revision>
  <dcterms:created xsi:type="dcterms:W3CDTF">2023-02-21T09:05:32Z</dcterms:created>
  <dcterms:modified xsi:type="dcterms:W3CDTF">2023-02-23T16:14:01Z</dcterms:modified>
</cp:coreProperties>
</file>